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4.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4" r:id="rId5"/>
    <p:sldMasterId id="2147483661" r:id="rId6"/>
  </p:sldMasterIdLst>
  <p:notesMasterIdLst>
    <p:notesMasterId r:id="rId32"/>
  </p:notesMasterIdLst>
  <p:sldIdLst>
    <p:sldId id="256" r:id="rId7"/>
    <p:sldId id="257" r:id="rId8"/>
    <p:sldId id="258" r:id="rId9"/>
    <p:sldId id="259" r:id="rId10"/>
    <p:sldId id="260" r:id="rId11"/>
    <p:sldId id="262" r:id="rId12"/>
    <p:sldId id="263" r:id="rId13"/>
    <p:sldId id="265" r:id="rId14"/>
    <p:sldId id="264" r:id="rId15"/>
    <p:sldId id="266" r:id="rId16"/>
    <p:sldId id="267" r:id="rId17"/>
    <p:sldId id="268" r:id="rId18"/>
    <p:sldId id="269" r:id="rId19"/>
    <p:sldId id="270" r:id="rId20"/>
    <p:sldId id="271" r:id="rId21"/>
    <p:sldId id="272" r:id="rId22"/>
    <p:sldId id="273" r:id="rId23"/>
    <p:sldId id="274" r:id="rId24"/>
    <p:sldId id="275" r:id="rId25"/>
    <p:sldId id="276" r:id="rId26"/>
    <p:sldId id="278" r:id="rId27"/>
    <p:sldId id="279" r:id="rId28"/>
    <p:sldId id="280" r:id="rId29"/>
    <p:sldId id="277" r:id="rId30"/>
    <p:sldId id="281"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CD9"/>
    <a:srgbClr val="A3DE66"/>
    <a:srgbClr val="7AD98C"/>
    <a:srgbClr val="52DCB6"/>
    <a:srgbClr val="3CD8AD"/>
    <a:srgbClr val="10CF9B"/>
    <a:srgbClr val="FFFFFF"/>
    <a:srgbClr val="00ACA8"/>
    <a:srgbClr val="00CC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3BDFF7-D8CC-45F3-AC8E-D269CF68E705}" v="58" dt="2022-07-18T11:59:03.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7" autoAdjust="0"/>
    <p:restoredTop sz="89551" autoAdjust="0"/>
  </p:normalViewPr>
  <p:slideViewPr>
    <p:cSldViewPr snapToGrid="0">
      <p:cViewPr varScale="1">
        <p:scale>
          <a:sx n="105" d="100"/>
          <a:sy n="105" d="100"/>
        </p:scale>
        <p:origin x="138"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e BROTHIER" userId="8a8854a5-a39b-4df4-a052-6d7011a87112" providerId="ADAL" clId="{D0B075CF-5DC6-43B4-8D61-CB056A3C8FBE}"/>
    <pc:docChg chg="custSel addSld delSld modSld addMainMaster modMainMaster">
      <pc:chgData name="Marine BROTHIER" userId="8a8854a5-a39b-4df4-a052-6d7011a87112" providerId="ADAL" clId="{D0B075CF-5DC6-43B4-8D61-CB056A3C8FBE}" dt="2021-12-08T16:43:06.364" v="139" actId="6014"/>
      <pc:docMkLst>
        <pc:docMk/>
      </pc:docMkLst>
      <pc:sldChg chg="new del">
        <pc:chgData name="Marine BROTHIER" userId="8a8854a5-a39b-4df4-a052-6d7011a87112" providerId="ADAL" clId="{D0B075CF-5DC6-43B4-8D61-CB056A3C8FBE}" dt="2021-11-29T13:36:34.463" v="84" actId="47"/>
        <pc:sldMkLst>
          <pc:docMk/>
          <pc:sldMk cId="122375135" sldId="261"/>
        </pc:sldMkLst>
      </pc:sldChg>
      <pc:sldChg chg="del">
        <pc:chgData name="Marine BROTHIER" userId="8a8854a5-a39b-4df4-a052-6d7011a87112" providerId="ADAL" clId="{D0B075CF-5DC6-43B4-8D61-CB056A3C8FBE}" dt="2021-11-17T13:40:58.610" v="0" actId="47"/>
        <pc:sldMkLst>
          <pc:docMk/>
          <pc:sldMk cId="1004572215" sldId="261"/>
        </pc:sldMkLst>
      </pc:sldChg>
      <pc:sldChg chg="new">
        <pc:chgData name="Marine BROTHIER" userId="8a8854a5-a39b-4df4-a052-6d7011a87112" providerId="ADAL" clId="{D0B075CF-5DC6-43B4-8D61-CB056A3C8FBE}" dt="2021-12-01T06:45:12.308" v="85" actId="680"/>
        <pc:sldMkLst>
          <pc:docMk/>
          <pc:sldMk cId="2963582953" sldId="261"/>
        </pc:sldMkLst>
      </pc:sldChg>
      <pc:sldChg chg="addSp delSp modSp new del">
        <pc:chgData name="Marine BROTHIER" userId="8a8854a5-a39b-4df4-a052-6d7011a87112" providerId="ADAL" clId="{D0B075CF-5DC6-43B4-8D61-CB056A3C8FBE}" dt="2021-12-08T16:40:34.979" v="112" actId="47"/>
        <pc:sldMkLst>
          <pc:docMk/>
          <pc:sldMk cId="948679709" sldId="262"/>
        </pc:sldMkLst>
        <pc:spChg chg="add del mod">
          <ac:chgData name="Marine BROTHIER" userId="8a8854a5-a39b-4df4-a052-6d7011a87112" providerId="ADAL" clId="{D0B075CF-5DC6-43B4-8D61-CB056A3C8FBE}" dt="2021-12-08T16:38:48.655" v="110"/>
          <ac:spMkLst>
            <pc:docMk/>
            <pc:sldMk cId="948679709" sldId="262"/>
            <ac:spMk id="3" creationId="{68419D61-64D8-46D1-ADB9-B3BC5804B188}"/>
          </ac:spMkLst>
        </pc:spChg>
        <pc:spChg chg="add del mod">
          <ac:chgData name="Marine BROTHIER" userId="8a8854a5-a39b-4df4-a052-6d7011a87112" providerId="ADAL" clId="{D0B075CF-5DC6-43B4-8D61-CB056A3C8FBE}" dt="2021-12-08T16:38:48.655" v="110"/>
          <ac:spMkLst>
            <pc:docMk/>
            <pc:sldMk cId="948679709" sldId="262"/>
            <ac:spMk id="4" creationId="{9521F934-3948-4798-B965-87407A15E621}"/>
          </ac:spMkLst>
        </pc:spChg>
        <pc:picChg chg="add del mod">
          <ac:chgData name="Marine BROTHIER" userId="8a8854a5-a39b-4df4-a052-6d7011a87112" providerId="ADAL" clId="{D0B075CF-5DC6-43B4-8D61-CB056A3C8FBE}" dt="2021-12-08T16:38:48.655" v="110"/>
          <ac:picMkLst>
            <pc:docMk/>
            <pc:sldMk cId="948679709" sldId="262"/>
            <ac:picMk id="5" creationId="{FD8AD9C2-A719-4472-B9AF-DEA5B2F88E8A}"/>
          </ac:picMkLst>
        </pc:picChg>
        <pc:picChg chg="add del mod">
          <ac:chgData name="Marine BROTHIER" userId="8a8854a5-a39b-4df4-a052-6d7011a87112" providerId="ADAL" clId="{D0B075CF-5DC6-43B4-8D61-CB056A3C8FBE}" dt="2021-12-08T16:38:48.655" v="110"/>
          <ac:picMkLst>
            <pc:docMk/>
            <pc:sldMk cId="948679709" sldId="262"/>
            <ac:picMk id="6" creationId="{823EA1C1-0CEB-484B-94D7-DD4A81BCF2E1}"/>
          </ac:picMkLst>
        </pc:picChg>
      </pc:sldChg>
      <pc:sldChg chg="new del">
        <pc:chgData name="Marine BROTHIER" userId="8a8854a5-a39b-4df4-a052-6d7011a87112" providerId="ADAL" clId="{D0B075CF-5DC6-43B4-8D61-CB056A3C8FBE}" dt="2021-12-08T16:42:39.754" v="137" actId="47"/>
        <pc:sldMkLst>
          <pc:docMk/>
          <pc:sldMk cId="997276234" sldId="262"/>
        </pc:sldMkLst>
      </pc:sldChg>
      <pc:sldChg chg="modSp add del mod">
        <pc:chgData name="Marine BROTHIER" userId="8a8854a5-a39b-4df4-a052-6d7011a87112" providerId="ADAL" clId="{D0B075CF-5DC6-43B4-8D61-CB056A3C8FBE}" dt="2021-12-08T16:42:49.252" v="138" actId="47"/>
        <pc:sldMkLst>
          <pc:docMk/>
          <pc:sldMk cId="700525679" sldId="263"/>
        </pc:sldMkLst>
        <pc:grpChg chg="ord">
          <ac:chgData name="Marine BROTHIER" userId="8a8854a5-a39b-4df4-a052-6d7011a87112" providerId="ADAL" clId="{D0B075CF-5DC6-43B4-8D61-CB056A3C8FBE}" dt="2021-12-08T16:40:28.236" v="111" actId="167"/>
          <ac:grpSpMkLst>
            <pc:docMk/>
            <pc:sldMk cId="700525679" sldId="263"/>
            <ac:grpSpMk id="4" creationId="{C0951A25-35D2-4B92-8132-8BC00A8B9F16}"/>
          </ac:grpSpMkLst>
        </pc:grpChg>
      </pc:sldChg>
      <pc:sldMasterChg chg="addSldLayout delSldLayout modSldLayout sldLayoutOrd">
        <pc:chgData name="Marine BROTHIER" userId="8a8854a5-a39b-4df4-a052-6d7011a87112" providerId="ADAL" clId="{D0B075CF-5DC6-43B4-8D61-CB056A3C8FBE}" dt="2021-12-08T16:40:48.055" v="114" actId="2696"/>
        <pc:sldMasterMkLst>
          <pc:docMk/>
          <pc:sldMasterMk cId="3016117405" sldId="2147483648"/>
        </pc:sldMasterMkLst>
        <pc:sldLayoutChg chg="modSp mod">
          <pc:chgData name="Marine BROTHIER" userId="8a8854a5-a39b-4df4-a052-6d7011a87112" providerId="ADAL" clId="{D0B075CF-5DC6-43B4-8D61-CB056A3C8FBE}" dt="2021-12-08T16:33:23.854" v="93" actId="6014"/>
          <pc:sldLayoutMkLst>
            <pc:docMk/>
            <pc:sldMasterMk cId="3016117405" sldId="2147483648"/>
            <pc:sldLayoutMk cId="3979872511" sldId="2147483649"/>
          </pc:sldLayoutMkLst>
          <pc:spChg chg="mod">
            <ac:chgData name="Marine BROTHIER" userId="8a8854a5-a39b-4df4-a052-6d7011a87112" providerId="ADAL" clId="{D0B075CF-5DC6-43B4-8D61-CB056A3C8FBE}" dt="2021-12-01T06:45:24.615" v="87" actId="20577"/>
            <ac:spMkLst>
              <pc:docMk/>
              <pc:sldMasterMk cId="3016117405" sldId="2147483648"/>
              <pc:sldLayoutMk cId="3979872511" sldId="2147483649"/>
              <ac:spMk id="37" creationId="{A4D024A1-17F3-4668-8A28-CC2FD0201567}"/>
            </ac:spMkLst>
          </pc:spChg>
        </pc:sldLayoutChg>
        <pc:sldLayoutChg chg="mod">
          <pc:chgData name="Marine BROTHIER" userId="8a8854a5-a39b-4df4-a052-6d7011a87112" providerId="ADAL" clId="{D0B075CF-5DC6-43B4-8D61-CB056A3C8FBE}" dt="2021-12-08T16:33:45.198" v="94" actId="6014"/>
          <pc:sldLayoutMkLst>
            <pc:docMk/>
            <pc:sldMasterMk cId="3016117405" sldId="2147483648"/>
            <pc:sldLayoutMk cId="3222458872" sldId="2147483650"/>
          </pc:sldLayoutMkLst>
        </pc:sldLayoutChg>
        <pc:sldLayoutChg chg="mod">
          <pc:chgData name="Marine BROTHIER" userId="8a8854a5-a39b-4df4-a052-6d7011a87112" providerId="ADAL" clId="{D0B075CF-5DC6-43B4-8D61-CB056A3C8FBE}" dt="2021-12-08T16:34:12.464" v="97" actId="6014"/>
          <pc:sldLayoutMkLst>
            <pc:docMk/>
            <pc:sldMasterMk cId="3016117405" sldId="2147483648"/>
            <pc:sldLayoutMk cId="1622890266" sldId="2147483651"/>
          </pc:sldLayoutMkLst>
        </pc:sldLayoutChg>
        <pc:sldLayoutChg chg="mod ord">
          <pc:chgData name="Marine BROTHIER" userId="8a8854a5-a39b-4df4-a052-6d7011a87112" providerId="ADAL" clId="{D0B075CF-5DC6-43B4-8D61-CB056A3C8FBE}" dt="2021-12-08T16:33:12.676" v="92" actId="20578"/>
          <pc:sldLayoutMkLst>
            <pc:docMk/>
            <pc:sldMasterMk cId="3016117405" sldId="2147483648"/>
            <pc:sldLayoutMk cId="3400165302" sldId="2147483660"/>
          </pc:sldLayoutMkLst>
        </pc:sldLayoutChg>
        <pc:sldLayoutChg chg="mod">
          <pc:chgData name="Marine BROTHIER" userId="8a8854a5-a39b-4df4-a052-6d7011a87112" providerId="ADAL" clId="{D0B075CF-5DC6-43B4-8D61-CB056A3C8FBE}" dt="2021-12-08T16:33:53.464" v="95" actId="6014"/>
          <pc:sldLayoutMkLst>
            <pc:docMk/>
            <pc:sldMasterMk cId="3016117405" sldId="2147483648"/>
            <pc:sldLayoutMk cId="1417775213" sldId="2147483689"/>
          </pc:sldLayoutMkLst>
        </pc:sldLayoutChg>
        <pc:sldLayoutChg chg="mod">
          <pc:chgData name="Marine BROTHIER" userId="8a8854a5-a39b-4df4-a052-6d7011a87112" providerId="ADAL" clId="{D0B075CF-5DC6-43B4-8D61-CB056A3C8FBE}" dt="2021-12-08T16:34:02.481" v="96" actId="6014"/>
          <pc:sldLayoutMkLst>
            <pc:docMk/>
            <pc:sldMasterMk cId="3016117405" sldId="2147483648"/>
            <pc:sldLayoutMk cId="3866391284" sldId="2147483690"/>
          </pc:sldLayoutMkLst>
        </pc:sldLayoutChg>
        <pc:sldLayoutChg chg="mod">
          <pc:chgData name="Marine BROTHIER" userId="8a8854a5-a39b-4df4-a052-6d7011a87112" providerId="ADAL" clId="{D0B075CF-5DC6-43B4-8D61-CB056A3C8FBE}" dt="2021-12-08T16:34:36.976" v="99" actId="6014"/>
          <pc:sldLayoutMkLst>
            <pc:docMk/>
            <pc:sldMasterMk cId="3016117405" sldId="2147483648"/>
            <pc:sldLayoutMk cId="3975155971" sldId="2147483691"/>
          </pc:sldLayoutMkLst>
        </pc:sldLayoutChg>
        <pc:sldLayoutChg chg="mod">
          <pc:chgData name="Marine BROTHIER" userId="8a8854a5-a39b-4df4-a052-6d7011a87112" providerId="ADAL" clId="{D0B075CF-5DC6-43B4-8D61-CB056A3C8FBE}" dt="2021-12-08T16:32:58.891" v="89" actId="6014"/>
          <pc:sldLayoutMkLst>
            <pc:docMk/>
            <pc:sldMasterMk cId="3016117405" sldId="2147483648"/>
            <pc:sldLayoutMk cId="4199138327" sldId="2147483692"/>
          </pc:sldLayoutMkLst>
        </pc:sldLayoutChg>
        <pc:sldLayoutChg chg="mod">
          <pc:chgData name="Marine BROTHIER" userId="8a8854a5-a39b-4df4-a052-6d7011a87112" providerId="ADAL" clId="{D0B075CF-5DC6-43B4-8D61-CB056A3C8FBE}" dt="2021-12-08T16:34:25.621" v="98" actId="6014"/>
          <pc:sldLayoutMkLst>
            <pc:docMk/>
            <pc:sldMasterMk cId="3016117405" sldId="2147483648"/>
            <pc:sldLayoutMk cId="1486434686" sldId="2147483696"/>
          </pc:sldLayoutMkLst>
        </pc:sldLayoutChg>
        <pc:sldLayoutChg chg="addSp delSp modSp new del mod">
          <pc:chgData name="Marine BROTHIER" userId="8a8854a5-a39b-4df4-a052-6d7011a87112" providerId="ADAL" clId="{D0B075CF-5DC6-43B4-8D61-CB056A3C8FBE}" dt="2021-11-17T13:45:02.813" v="82" actId="2696"/>
          <pc:sldLayoutMkLst>
            <pc:docMk/>
            <pc:sldMasterMk cId="3016117405" sldId="2147483648"/>
            <pc:sldLayoutMk cId="1359000477" sldId="2147483704"/>
          </pc:sldLayoutMkLst>
          <pc:spChg chg="mod">
            <ac:chgData name="Marine BROTHIER" userId="8a8854a5-a39b-4df4-a052-6d7011a87112" providerId="ADAL" clId="{D0B075CF-5DC6-43B4-8D61-CB056A3C8FBE}" dt="2021-11-17T13:44:50.006" v="81" actId="20577"/>
            <ac:spMkLst>
              <pc:docMk/>
              <pc:sldMasterMk cId="3016117405" sldId="2147483648"/>
              <pc:sldLayoutMk cId="1359000477" sldId="2147483704"/>
              <ac:spMk id="2" creationId="{5DDDB2D8-4613-42EB-A2A4-9F5E8E74CC44}"/>
            </ac:spMkLst>
          </pc:spChg>
          <pc:spChg chg="add del">
            <ac:chgData name="Marine BROTHIER" userId="8a8854a5-a39b-4df4-a052-6d7011a87112" providerId="ADAL" clId="{D0B075CF-5DC6-43B4-8D61-CB056A3C8FBE}" dt="2021-11-17T13:43:16.802" v="2" actId="11529"/>
            <ac:spMkLst>
              <pc:docMk/>
              <pc:sldMasterMk cId="3016117405" sldId="2147483648"/>
              <pc:sldLayoutMk cId="1359000477" sldId="2147483704"/>
              <ac:spMk id="3" creationId="{88EAAE56-1F2C-4A29-835B-5E675763E7A3}"/>
            </ac:spMkLst>
          </pc:spChg>
          <pc:spChg chg="add mod">
            <ac:chgData name="Marine BROTHIER" userId="8a8854a5-a39b-4df4-a052-6d7011a87112" providerId="ADAL" clId="{D0B075CF-5DC6-43B4-8D61-CB056A3C8FBE}" dt="2021-11-17T13:44:42.751" v="66" actId="14100"/>
            <ac:spMkLst>
              <pc:docMk/>
              <pc:sldMasterMk cId="3016117405" sldId="2147483648"/>
              <pc:sldLayoutMk cId="1359000477" sldId="2147483704"/>
              <ac:spMk id="4" creationId="{FB44F39D-3388-4767-9848-87186314D639}"/>
            </ac:spMkLst>
          </pc:spChg>
        </pc:sldLayoutChg>
        <pc:sldLayoutChg chg="addSp modSp new del mod">
          <pc:chgData name="Marine BROTHIER" userId="8a8854a5-a39b-4df4-a052-6d7011a87112" providerId="ADAL" clId="{D0B075CF-5DC6-43B4-8D61-CB056A3C8FBE}" dt="2021-12-08T16:40:48.055" v="114" actId="2696"/>
          <pc:sldLayoutMkLst>
            <pc:docMk/>
            <pc:sldMasterMk cId="3016117405" sldId="2147483648"/>
            <pc:sldLayoutMk cId="2575169071" sldId="2147483704"/>
          </pc:sldLayoutMkLst>
          <pc:spChg chg="add mod">
            <ac:chgData name="Marine BROTHIER" userId="8a8854a5-a39b-4df4-a052-6d7011a87112" providerId="ADAL" clId="{D0B075CF-5DC6-43B4-8D61-CB056A3C8FBE}" dt="2021-12-08T16:36:58.500" v="105" actId="207"/>
            <ac:spMkLst>
              <pc:docMk/>
              <pc:sldMasterMk cId="3016117405" sldId="2147483648"/>
              <pc:sldLayoutMk cId="2575169071" sldId="2147483704"/>
              <ac:spMk id="3" creationId="{5BD7D069-458A-49DA-935C-82395E4395D9}"/>
            </ac:spMkLst>
          </pc:spChg>
        </pc:sldLayoutChg>
        <pc:sldLayoutChg chg="del">
          <pc:chgData name="Marine BROTHIER" userId="8a8854a5-a39b-4df4-a052-6d7011a87112" providerId="ADAL" clId="{D0B075CF-5DC6-43B4-8D61-CB056A3C8FBE}" dt="2021-12-08T16:40:35.941" v="113" actId="47"/>
          <pc:sldLayoutMkLst>
            <pc:docMk/>
            <pc:sldMasterMk cId="3016117405" sldId="2147483648"/>
            <pc:sldLayoutMk cId="796319605" sldId="2147483705"/>
          </pc:sldLayoutMkLst>
        </pc:sldLayoutChg>
      </pc:sldMasterChg>
      <pc:sldMasterChg chg="addSldLayout delSldLayout modSldLayout">
        <pc:chgData name="Marine BROTHIER" userId="8a8854a5-a39b-4df4-a052-6d7011a87112" providerId="ADAL" clId="{D0B075CF-5DC6-43B4-8D61-CB056A3C8FBE}" dt="2021-12-08T16:36:33.554" v="101" actId="2696"/>
        <pc:sldMasterMkLst>
          <pc:docMk/>
          <pc:sldMasterMk cId="2101554451" sldId="2147483661"/>
        </pc:sldMasterMkLst>
        <pc:sldLayoutChg chg="new del mod replId">
          <pc:chgData name="Marine BROTHIER" userId="8a8854a5-a39b-4df4-a052-6d7011a87112" providerId="ADAL" clId="{D0B075CF-5DC6-43B4-8D61-CB056A3C8FBE}" dt="2021-12-08T16:36:33.554" v="101" actId="2696"/>
          <pc:sldLayoutMkLst>
            <pc:docMk/>
            <pc:sldMasterMk cId="2101554451" sldId="2147483661"/>
            <pc:sldLayoutMk cId="301640306" sldId="2147483704"/>
          </pc:sldLayoutMkLst>
        </pc:sldLayoutChg>
      </pc:sldMasterChg>
      <pc:sldMasterChg chg="delSp new mod addSldLayout delSldLayout modSldLayout">
        <pc:chgData name="Marine BROTHIER" userId="8a8854a5-a39b-4df4-a052-6d7011a87112" providerId="ADAL" clId="{D0B075CF-5DC6-43B4-8D61-CB056A3C8FBE}" dt="2021-12-08T16:43:06.364" v="139" actId="6014"/>
        <pc:sldMasterMkLst>
          <pc:docMk/>
          <pc:sldMasterMk cId="4037565614" sldId="2147483704"/>
        </pc:sldMasterMkLst>
        <pc:spChg chg="del">
          <ac:chgData name="Marine BROTHIER" userId="8a8854a5-a39b-4df4-a052-6d7011a87112" providerId="ADAL" clId="{D0B075CF-5DC6-43B4-8D61-CB056A3C8FBE}" dt="2021-12-08T16:41:33.834" v="128" actId="478"/>
          <ac:spMkLst>
            <pc:docMk/>
            <pc:sldMasterMk cId="4037565614" sldId="2147483704"/>
            <ac:spMk id="2" creationId="{9376CF7E-4941-4F12-8637-7EA2E9297449}"/>
          </ac:spMkLst>
        </pc:spChg>
        <pc:spChg chg="del">
          <ac:chgData name="Marine BROTHIER" userId="8a8854a5-a39b-4df4-a052-6d7011a87112" providerId="ADAL" clId="{D0B075CF-5DC6-43B4-8D61-CB056A3C8FBE}" dt="2021-12-08T16:41:35.319" v="129" actId="478"/>
          <ac:spMkLst>
            <pc:docMk/>
            <pc:sldMasterMk cId="4037565614" sldId="2147483704"/>
            <ac:spMk id="3" creationId="{B1F27B07-4CE6-46B7-8EA3-10A517A8BBC3}"/>
          </ac:spMkLst>
        </pc:spChg>
        <pc:spChg chg="del">
          <ac:chgData name="Marine BROTHIER" userId="8a8854a5-a39b-4df4-a052-6d7011a87112" providerId="ADAL" clId="{D0B075CF-5DC6-43B4-8D61-CB056A3C8FBE}" dt="2021-12-08T16:41:37.280" v="130" actId="478"/>
          <ac:spMkLst>
            <pc:docMk/>
            <pc:sldMasterMk cId="4037565614" sldId="2147483704"/>
            <ac:spMk id="4" creationId="{E1839635-4913-49F3-928C-C351A9BD675A}"/>
          </ac:spMkLst>
        </pc:spChg>
        <pc:spChg chg="del">
          <ac:chgData name="Marine BROTHIER" userId="8a8854a5-a39b-4df4-a052-6d7011a87112" providerId="ADAL" clId="{D0B075CF-5DC6-43B4-8D61-CB056A3C8FBE}" dt="2021-12-08T16:41:39.229" v="131" actId="478"/>
          <ac:spMkLst>
            <pc:docMk/>
            <pc:sldMasterMk cId="4037565614" sldId="2147483704"/>
            <ac:spMk id="5" creationId="{48534F82-5BB5-4CC8-8A13-122A06E87617}"/>
          </ac:spMkLst>
        </pc:spChg>
        <pc:spChg chg="del">
          <ac:chgData name="Marine BROTHIER" userId="8a8854a5-a39b-4df4-a052-6d7011a87112" providerId="ADAL" clId="{D0B075CF-5DC6-43B4-8D61-CB056A3C8FBE}" dt="2021-12-08T16:41:41.219" v="132" actId="478"/>
          <ac:spMkLst>
            <pc:docMk/>
            <pc:sldMasterMk cId="4037565614" sldId="2147483704"/>
            <ac:spMk id="6" creationId="{2BC060C8-5A6B-4E24-A262-591083F4A67D}"/>
          </ac:spMkLst>
        </pc:spChg>
        <pc:sldLayoutChg chg="new del replId">
          <pc:chgData name="Marine BROTHIER" userId="8a8854a5-a39b-4df4-a052-6d7011a87112" providerId="ADAL" clId="{D0B075CF-5DC6-43B4-8D61-CB056A3C8FBE}" dt="2021-12-08T16:41:10.658" v="117" actId="2696"/>
          <pc:sldLayoutMkLst>
            <pc:docMk/>
            <pc:sldMasterMk cId="4037565614" sldId="2147483704"/>
            <pc:sldLayoutMk cId="2854169896" sldId="2147483705"/>
          </pc:sldLayoutMkLst>
        </pc:sldLayoutChg>
        <pc:sldLayoutChg chg="delSp new mod replId">
          <pc:chgData name="Marine BROTHIER" userId="8a8854a5-a39b-4df4-a052-6d7011a87112" providerId="ADAL" clId="{D0B075CF-5DC6-43B4-8D61-CB056A3C8FBE}" dt="2021-12-08T16:43:06.364" v="139" actId="6014"/>
          <pc:sldLayoutMkLst>
            <pc:docMk/>
            <pc:sldMasterMk cId="4037565614" sldId="2147483704"/>
            <pc:sldLayoutMk cId="3570858841" sldId="2147483705"/>
          </pc:sldLayoutMkLst>
          <pc:spChg chg="del">
            <ac:chgData name="Marine BROTHIER" userId="8a8854a5-a39b-4df4-a052-6d7011a87112" providerId="ADAL" clId="{D0B075CF-5DC6-43B4-8D61-CB056A3C8FBE}" dt="2021-12-08T16:42:08.262" v="134" actId="478"/>
            <ac:spMkLst>
              <pc:docMk/>
              <pc:sldMasterMk cId="4037565614" sldId="2147483704"/>
              <pc:sldLayoutMk cId="3570858841" sldId="2147483705"/>
              <ac:spMk id="2" creationId="{A2755415-B9AB-4BB4-AF88-4A1EDDF47303}"/>
            </ac:spMkLst>
          </pc:spChg>
        </pc:sldLayoutChg>
        <pc:sldLayoutChg chg="del">
          <pc:chgData name="Marine BROTHIER" userId="8a8854a5-a39b-4df4-a052-6d7011a87112" providerId="ADAL" clId="{D0B075CF-5DC6-43B4-8D61-CB056A3C8FBE}" dt="2021-12-08T16:42:49.252" v="138" actId="47"/>
          <pc:sldLayoutMkLst>
            <pc:docMk/>
            <pc:sldMasterMk cId="4037565614" sldId="2147483704"/>
            <pc:sldLayoutMk cId="3544161104" sldId="2147483706"/>
          </pc:sldLayoutMkLst>
        </pc:sldLayoutChg>
        <pc:sldLayoutChg chg="new del replId">
          <pc:chgData name="Marine BROTHIER" userId="8a8854a5-a39b-4df4-a052-6d7011a87112" providerId="ADAL" clId="{D0B075CF-5DC6-43B4-8D61-CB056A3C8FBE}" dt="2021-12-08T16:41:10.960" v="118" actId="2696"/>
          <pc:sldLayoutMkLst>
            <pc:docMk/>
            <pc:sldMasterMk cId="4037565614" sldId="2147483704"/>
            <pc:sldLayoutMk cId="3844291852" sldId="2147483706"/>
          </pc:sldLayoutMkLst>
        </pc:sldLayoutChg>
        <pc:sldLayoutChg chg="new del replId">
          <pc:chgData name="Marine BROTHIER" userId="8a8854a5-a39b-4df4-a052-6d7011a87112" providerId="ADAL" clId="{D0B075CF-5DC6-43B4-8D61-CB056A3C8FBE}" dt="2021-12-08T16:41:11.282" v="119" actId="2696"/>
          <pc:sldLayoutMkLst>
            <pc:docMk/>
            <pc:sldMasterMk cId="4037565614" sldId="2147483704"/>
            <pc:sldLayoutMk cId="1395233227" sldId="2147483707"/>
          </pc:sldLayoutMkLst>
        </pc:sldLayoutChg>
        <pc:sldLayoutChg chg="new del replId">
          <pc:chgData name="Marine BROTHIER" userId="8a8854a5-a39b-4df4-a052-6d7011a87112" providerId="ADAL" clId="{D0B075CF-5DC6-43B4-8D61-CB056A3C8FBE}" dt="2021-12-08T16:41:11.664" v="120" actId="2696"/>
          <pc:sldLayoutMkLst>
            <pc:docMk/>
            <pc:sldMasterMk cId="4037565614" sldId="2147483704"/>
            <pc:sldLayoutMk cId="2524266626" sldId="2147483708"/>
          </pc:sldLayoutMkLst>
        </pc:sldLayoutChg>
        <pc:sldLayoutChg chg="new del replId">
          <pc:chgData name="Marine BROTHIER" userId="8a8854a5-a39b-4df4-a052-6d7011a87112" providerId="ADAL" clId="{D0B075CF-5DC6-43B4-8D61-CB056A3C8FBE}" dt="2021-12-08T16:41:12.199" v="121" actId="2696"/>
          <pc:sldLayoutMkLst>
            <pc:docMk/>
            <pc:sldMasterMk cId="4037565614" sldId="2147483704"/>
            <pc:sldLayoutMk cId="4271484020" sldId="2147483709"/>
          </pc:sldLayoutMkLst>
        </pc:sldLayoutChg>
        <pc:sldLayoutChg chg="new del replId">
          <pc:chgData name="Marine BROTHIER" userId="8a8854a5-a39b-4df4-a052-6d7011a87112" providerId="ADAL" clId="{D0B075CF-5DC6-43B4-8D61-CB056A3C8FBE}" dt="2021-12-08T16:41:12.607" v="122" actId="2696"/>
          <pc:sldLayoutMkLst>
            <pc:docMk/>
            <pc:sldMasterMk cId="4037565614" sldId="2147483704"/>
            <pc:sldLayoutMk cId="634647998" sldId="2147483710"/>
          </pc:sldLayoutMkLst>
        </pc:sldLayoutChg>
        <pc:sldLayoutChg chg="new del replId">
          <pc:chgData name="Marine BROTHIER" userId="8a8854a5-a39b-4df4-a052-6d7011a87112" providerId="ADAL" clId="{D0B075CF-5DC6-43B4-8D61-CB056A3C8FBE}" dt="2021-12-08T16:41:13.058" v="123" actId="2696"/>
          <pc:sldLayoutMkLst>
            <pc:docMk/>
            <pc:sldMasterMk cId="4037565614" sldId="2147483704"/>
            <pc:sldLayoutMk cId="1525762844" sldId="2147483711"/>
          </pc:sldLayoutMkLst>
        </pc:sldLayoutChg>
        <pc:sldLayoutChg chg="new del replId">
          <pc:chgData name="Marine BROTHIER" userId="8a8854a5-a39b-4df4-a052-6d7011a87112" providerId="ADAL" clId="{D0B075CF-5DC6-43B4-8D61-CB056A3C8FBE}" dt="2021-12-08T16:41:13.511" v="124" actId="2696"/>
          <pc:sldLayoutMkLst>
            <pc:docMk/>
            <pc:sldMasterMk cId="4037565614" sldId="2147483704"/>
            <pc:sldLayoutMk cId="1796451850" sldId="2147483712"/>
          </pc:sldLayoutMkLst>
        </pc:sldLayoutChg>
        <pc:sldLayoutChg chg="new del replId">
          <pc:chgData name="Marine BROTHIER" userId="8a8854a5-a39b-4df4-a052-6d7011a87112" providerId="ADAL" clId="{D0B075CF-5DC6-43B4-8D61-CB056A3C8FBE}" dt="2021-12-08T16:41:13.896" v="125" actId="2696"/>
          <pc:sldLayoutMkLst>
            <pc:docMk/>
            <pc:sldMasterMk cId="4037565614" sldId="2147483704"/>
            <pc:sldLayoutMk cId="1687078436" sldId="2147483713"/>
          </pc:sldLayoutMkLst>
        </pc:sldLayoutChg>
        <pc:sldLayoutChg chg="new del replId">
          <pc:chgData name="Marine BROTHIER" userId="8a8854a5-a39b-4df4-a052-6d7011a87112" providerId="ADAL" clId="{D0B075CF-5DC6-43B4-8D61-CB056A3C8FBE}" dt="2021-12-08T16:41:14.857" v="126" actId="2696"/>
          <pc:sldLayoutMkLst>
            <pc:docMk/>
            <pc:sldMasterMk cId="4037565614" sldId="2147483704"/>
            <pc:sldLayoutMk cId="2221974707" sldId="2147483714"/>
          </pc:sldLayoutMkLst>
        </pc:sldLayoutChg>
        <pc:sldLayoutChg chg="new del replId">
          <pc:chgData name="Marine BROTHIER" userId="8a8854a5-a39b-4df4-a052-6d7011a87112" providerId="ADAL" clId="{D0B075CF-5DC6-43B4-8D61-CB056A3C8FBE}" dt="2021-12-08T16:41:06.460" v="116" actId="2696"/>
          <pc:sldLayoutMkLst>
            <pc:docMk/>
            <pc:sldMasterMk cId="4037565614" sldId="2147483704"/>
            <pc:sldLayoutMk cId="1657823334" sldId="2147483715"/>
          </pc:sldLayoutMkLst>
        </pc:sldLayoutChg>
      </pc:sldMasterChg>
    </pc:docChg>
  </pc:docChgLst>
  <pc:docChgLst>
    <pc:chgData name="Marine BROTHIER" userId="8a8854a5-a39b-4df4-a052-6d7011a87112" providerId="ADAL" clId="{CB732249-AFB7-48C4-B996-B9D1DD69A722}"/>
    <pc:docChg chg="undo custSel addSld delSld modSld sldOrd modMainMaster">
      <pc:chgData name="Marine BROTHIER" userId="8a8854a5-a39b-4df4-a052-6d7011a87112" providerId="ADAL" clId="{CB732249-AFB7-48C4-B996-B9D1DD69A722}" dt="2021-09-08T16:13:34.500" v="1265" actId="478"/>
      <pc:docMkLst>
        <pc:docMk/>
      </pc:docMkLst>
      <pc:sldChg chg="addSp delSp modSp mod modTransition modAnim">
        <pc:chgData name="Marine BROTHIER" userId="8a8854a5-a39b-4df4-a052-6d7011a87112" providerId="ADAL" clId="{CB732249-AFB7-48C4-B996-B9D1DD69A722}" dt="2021-09-08T12:20:59.462" v="1124"/>
        <pc:sldMkLst>
          <pc:docMk/>
          <pc:sldMk cId="3349655135" sldId="256"/>
        </pc:sldMkLst>
        <pc:picChg chg="add del mod">
          <ac:chgData name="Marine BROTHIER" userId="8a8854a5-a39b-4df4-a052-6d7011a87112" providerId="ADAL" clId="{CB732249-AFB7-48C4-B996-B9D1DD69A722}" dt="2021-09-08T11:47:23.987" v="1087"/>
          <ac:picMkLst>
            <pc:docMk/>
            <pc:sldMk cId="3349655135" sldId="256"/>
            <ac:picMk id="3" creationId="{50A40D1A-DB1D-47D1-B56F-4A129BECF102}"/>
          </ac:picMkLst>
        </pc:picChg>
        <pc:picChg chg="add mod">
          <ac:chgData name="Marine BROTHIER" userId="8a8854a5-a39b-4df4-a052-6d7011a87112" providerId="ADAL" clId="{CB732249-AFB7-48C4-B996-B9D1DD69A722}" dt="2021-09-08T12:20:59.462" v="1124"/>
          <ac:picMkLst>
            <pc:docMk/>
            <pc:sldMk cId="3349655135" sldId="256"/>
            <ac:picMk id="4" creationId="{DCA7C56B-E612-453D-B69B-F65A3569FD43}"/>
          </ac:picMkLst>
        </pc:picChg>
      </pc:sldChg>
      <pc:sldChg chg="addSp delSp modSp mod modTransition modAnim">
        <pc:chgData name="Marine BROTHIER" userId="8a8854a5-a39b-4df4-a052-6d7011a87112" providerId="ADAL" clId="{CB732249-AFB7-48C4-B996-B9D1DD69A722}" dt="2021-09-08T11:47:23.987" v="1087"/>
        <pc:sldMkLst>
          <pc:docMk/>
          <pc:sldMk cId="2453134580" sldId="257"/>
        </pc:sldMkLst>
        <pc:spChg chg="mod">
          <ac:chgData name="Marine BROTHIER" userId="8a8854a5-a39b-4df4-a052-6d7011a87112" providerId="ADAL" clId="{CB732249-AFB7-48C4-B996-B9D1DD69A722}" dt="2021-08-20T14:02:49.507" v="42" actId="20577"/>
          <ac:spMkLst>
            <pc:docMk/>
            <pc:sldMk cId="2453134580" sldId="257"/>
            <ac:spMk id="2" creationId="{4D11FB58-FFE4-4753-B28A-F5A847C27F54}"/>
          </ac:spMkLst>
        </pc:spChg>
        <pc:picChg chg="add del mod">
          <ac:chgData name="Marine BROTHIER" userId="8a8854a5-a39b-4df4-a052-6d7011a87112" providerId="ADAL" clId="{CB732249-AFB7-48C4-B996-B9D1DD69A722}" dt="2021-09-08T11:47:23.987" v="1087"/>
          <ac:picMkLst>
            <pc:docMk/>
            <pc:sldMk cId="2453134580" sldId="257"/>
            <ac:picMk id="3" creationId="{138A0136-6D06-447E-8DAE-949DAACA05D7}"/>
          </ac:picMkLst>
        </pc:picChg>
      </pc:sldChg>
      <pc:sldChg chg="addSp delSp modSp mod modTransition delAnim modAnim">
        <pc:chgData name="Marine BROTHIER" userId="8a8854a5-a39b-4df4-a052-6d7011a87112" providerId="ADAL" clId="{CB732249-AFB7-48C4-B996-B9D1DD69A722}" dt="2021-09-08T11:51:24.075" v="1097" actId="113"/>
        <pc:sldMkLst>
          <pc:docMk/>
          <pc:sldMk cId="179484540" sldId="258"/>
        </pc:sldMkLst>
        <pc:spChg chg="mod">
          <ac:chgData name="Marine BROTHIER" userId="8a8854a5-a39b-4df4-a052-6d7011a87112" providerId="ADAL" clId="{CB732249-AFB7-48C4-B996-B9D1DD69A722}" dt="2021-08-20T14:03:03.245" v="63" actId="20577"/>
          <ac:spMkLst>
            <pc:docMk/>
            <pc:sldMk cId="179484540" sldId="258"/>
            <ac:spMk id="2" creationId="{4D11FB58-FFE4-4753-B28A-F5A847C27F54}"/>
          </ac:spMkLst>
        </pc:spChg>
        <pc:spChg chg="mod">
          <ac:chgData name="Marine BROTHIER" userId="8a8854a5-a39b-4df4-a052-6d7011a87112" providerId="ADAL" clId="{CB732249-AFB7-48C4-B996-B9D1DD69A722}" dt="2021-09-08T11:51:24.075" v="1097" actId="113"/>
          <ac:spMkLst>
            <pc:docMk/>
            <pc:sldMk cId="179484540" sldId="258"/>
            <ac:spMk id="14" creationId="{6AA79E67-3AEA-4C06-A0B7-718C1CCD819D}"/>
          </ac:spMkLst>
        </pc:spChg>
        <pc:picChg chg="add del mod">
          <ac:chgData name="Marine BROTHIER" userId="8a8854a5-a39b-4df4-a052-6d7011a87112" providerId="ADAL" clId="{CB732249-AFB7-48C4-B996-B9D1DD69A722}" dt="2021-09-08T11:47:23.987" v="1087"/>
          <ac:picMkLst>
            <pc:docMk/>
            <pc:sldMk cId="179484540" sldId="258"/>
            <ac:picMk id="3" creationId="{59AFFA99-2507-41C0-AD84-4EDACB7560E4}"/>
          </ac:picMkLst>
        </pc:picChg>
        <pc:picChg chg="add del mod">
          <ac:chgData name="Marine BROTHIER" userId="8a8854a5-a39b-4df4-a052-6d7011a87112" providerId="ADAL" clId="{CB732249-AFB7-48C4-B996-B9D1DD69A722}" dt="2021-09-08T11:50:13.358" v="1095" actId="478"/>
          <ac:picMkLst>
            <pc:docMk/>
            <pc:sldMk cId="179484540" sldId="258"/>
            <ac:picMk id="5" creationId="{5EE6318A-4937-4DE0-B732-C9464430D7C6}"/>
          </ac:picMkLst>
        </pc:picChg>
      </pc:sldChg>
      <pc:sldChg chg="addSp delSp modSp new del mod">
        <pc:chgData name="Marine BROTHIER" userId="8a8854a5-a39b-4df4-a052-6d7011a87112" providerId="ADAL" clId="{CB732249-AFB7-48C4-B996-B9D1DD69A722}" dt="2021-08-20T14:01:26.237" v="10" actId="47"/>
        <pc:sldMkLst>
          <pc:docMk/>
          <pc:sldMk cId="72497388" sldId="259"/>
        </pc:sldMkLst>
        <pc:graphicFrameChg chg="add del mod modGraphic">
          <ac:chgData name="Marine BROTHIER" userId="8a8854a5-a39b-4df4-a052-6d7011a87112" providerId="ADAL" clId="{CB732249-AFB7-48C4-B996-B9D1DD69A722}" dt="2021-08-20T09:17:34.630" v="6" actId="478"/>
          <ac:graphicFrameMkLst>
            <pc:docMk/>
            <pc:sldMk cId="72497388" sldId="259"/>
            <ac:graphicFrameMk id="3" creationId="{CA004512-92EE-4E38-9F22-AFC8618BBB7C}"/>
          </ac:graphicFrameMkLst>
        </pc:graphicFrameChg>
      </pc:sldChg>
      <pc:sldChg chg="addSp delSp modSp add del mod modTransition">
        <pc:chgData name="Marine BROTHIER" userId="8a8854a5-a39b-4df4-a052-6d7011a87112" providerId="ADAL" clId="{CB732249-AFB7-48C4-B996-B9D1DD69A722}" dt="2021-09-08T12:24:48.126" v="1153" actId="478"/>
        <pc:sldMkLst>
          <pc:docMk/>
          <pc:sldMk cId="4288684358" sldId="259"/>
        </pc:sldMkLst>
        <pc:spChg chg="mod">
          <ac:chgData name="Marine BROTHIER" userId="8a8854a5-a39b-4df4-a052-6d7011a87112" providerId="ADAL" clId="{CB732249-AFB7-48C4-B996-B9D1DD69A722}" dt="2021-08-20T14:18:32.391" v="91" actId="20577"/>
          <ac:spMkLst>
            <pc:docMk/>
            <pc:sldMk cId="4288684358" sldId="259"/>
            <ac:spMk id="2" creationId="{4D11FB58-FFE4-4753-B28A-F5A847C27F54}"/>
          </ac:spMkLst>
        </pc:spChg>
        <pc:spChg chg="mod">
          <ac:chgData name="Marine BROTHIER" userId="8a8854a5-a39b-4df4-a052-6d7011a87112" providerId="ADAL" clId="{CB732249-AFB7-48C4-B996-B9D1DD69A722}" dt="2021-08-20T14:32:19.547" v="663" actId="20577"/>
          <ac:spMkLst>
            <pc:docMk/>
            <pc:sldMk cId="4288684358" sldId="259"/>
            <ac:spMk id="4" creationId="{B9C8BDC9-CAA1-4F84-8CAA-14671253DF6D}"/>
          </ac:spMkLst>
        </pc:spChg>
        <pc:spChg chg="mod">
          <ac:chgData name="Marine BROTHIER" userId="8a8854a5-a39b-4df4-a052-6d7011a87112" providerId="ADAL" clId="{CB732249-AFB7-48C4-B996-B9D1DD69A722}" dt="2021-08-20T14:31:03.836" v="660" actId="313"/>
          <ac:spMkLst>
            <pc:docMk/>
            <pc:sldMk cId="4288684358" sldId="259"/>
            <ac:spMk id="14" creationId="{6AA79E67-3AEA-4C06-A0B7-718C1CCD819D}"/>
          </ac:spMkLst>
        </pc:spChg>
        <pc:spChg chg="mod">
          <ac:chgData name="Marine BROTHIER" userId="8a8854a5-a39b-4df4-a052-6d7011a87112" providerId="ADAL" clId="{CB732249-AFB7-48C4-B996-B9D1DD69A722}" dt="2021-08-20T14:32:38.189" v="667" actId="1036"/>
          <ac:spMkLst>
            <pc:docMk/>
            <pc:sldMk cId="4288684358" sldId="259"/>
            <ac:spMk id="18" creationId="{E4A9AC2C-0C50-47E3-B1EC-802600DBFB46}"/>
          </ac:spMkLst>
        </pc:spChg>
        <pc:graphicFrameChg chg="add mod modGraphic">
          <ac:chgData name="Marine BROTHIER" userId="8a8854a5-a39b-4df4-a052-6d7011a87112" providerId="ADAL" clId="{CB732249-AFB7-48C4-B996-B9D1DD69A722}" dt="2021-08-20T14:27:24.557" v="547" actId="1076"/>
          <ac:graphicFrameMkLst>
            <pc:docMk/>
            <pc:sldMk cId="4288684358" sldId="259"/>
            <ac:graphicFrameMk id="3" creationId="{3346AE11-36F3-4D86-8747-5193AD20AA67}"/>
          </ac:graphicFrameMkLst>
        </pc:graphicFrameChg>
        <pc:graphicFrameChg chg="add mod modGraphic">
          <ac:chgData name="Marine BROTHIER" userId="8a8854a5-a39b-4df4-a052-6d7011a87112" providerId="ADAL" clId="{CB732249-AFB7-48C4-B996-B9D1DD69A722}" dt="2021-08-20T14:28:02.972" v="583" actId="1076"/>
          <ac:graphicFrameMkLst>
            <pc:docMk/>
            <pc:sldMk cId="4288684358" sldId="259"/>
            <ac:graphicFrameMk id="5" creationId="{2A7817A4-0BD6-4297-A655-A7A048BD92A5}"/>
          </ac:graphicFrameMkLst>
        </pc:graphicFrameChg>
        <pc:graphicFrameChg chg="add mod modGraphic">
          <ac:chgData name="Marine BROTHIER" userId="8a8854a5-a39b-4df4-a052-6d7011a87112" providerId="ADAL" clId="{CB732249-AFB7-48C4-B996-B9D1DD69A722}" dt="2021-08-20T14:28:28.942" v="588" actId="1076"/>
          <ac:graphicFrameMkLst>
            <pc:docMk/>
            <pc:sldMk cId="4288684358" sldId="259"/>
            <ac:graphicFrameMk id="6" creationId="{BBED90AC-7283-44A2-868A-248A4B38E637}"/>
          </ac:graphicFrameMkLst>
        </pc:graphicFrameChg>
        <pc:graphicFrameChg chg="add del mod modGraphic">
          <ac:chgData name="Marine BROTHIER" userId="8a8854a5-a39b-4df4-a052-6d7011a87112" providerId="ADAL" clId="{CB732249-AFB7-48C4-B996-B9D1DD69A722}" dt="2021-09-08T12:21:05.390" v="1126" actId="478"/>
          <ac:graphicFrameMkLst>
            <pc:docMk/>
            <pc:sldMk cId="4288684358" sldId="259"/>
            <ac:graphicFrameMk id="7" creationId="{D512DD7F-B252-4B1E-A72D-48BB0E7F2B74}"/>
          </ac:graphicFrameMkLst>
        </pc:graphicFrameChg>
        <pc:graphicFrameChg chg="add del mod modGraphic">
          <ac:chgData name="Marine BROTHIER" userId="8a8854a5-a39b-4df4-a052-6d7011a87112" providerId="ADAL" clId="{CB732249-AFB7-48C4-B996-B9D1DD69A722}" dt="2021-09-08T12:24:48.126" v="1153" actId="478"/>
          <ac:graphicFrameMkLst>
            <pc:docMk/>
            <pc:sldMk cId="4288684358" sldId="259"/>
            <ac:graphicFrameMk id="8" creationId="{F0328CBB-6AFD-4EAD-8365-7171C349A64F}"/>
          </ac:graphicFrameMkLst>
        </pc:graphicFrameChg>
        <pc:graphicFrameChg chg="add del mod modGraphic">
          <ac:chgData name="Marine BROTHIER" userId="8a8854a5-a39b-4df4-a052-6d7011a87112" providerId="ADAL" clId="{CB732249-AFB7-48C4-B996-B9D1DD69A722}" dt="2021-08-20T14:29:41.888" v="598" actId="478"/>
          <ac:graphicFrameMkLst>
            <pc:docMk/>
            <pc:sldMk cId="4288684358" sldId="259"/>
            <ac:graphicFrameMk id="9" creationId="{9F993465-8160-47F4-B1F4-FB9313F0D2C1}"/>
          </ac:graphicFrameMkLst>
        </pc:graphicFrameChg>
        <pc:graphicFrameChg chg="add mod">
          <ac:chgData name="Marine BROTHIER" userId="8a8854a5-a39b-4df4-a052-6d7011a87112" providerId="ADAL" clId="{CB732249-AFB7-48C4-B996-B9D1DD69A722}" dt="2021-08-20T14:30:33.771" v="633" actId="20577"/>
          <ac:graphicFrameMkLst>
            <pc:docMk/>
            <pc:sldMk cId="4288684358" sldId="259"/>
            <ac:graphicFrameMk id="12" creationId="{1F59F571-36AD-4918-B816-A377DF95E8DF}"/>
          </ac:graphicFrameMkLst>
        </pc:graphicFrameChg>
        <pc:picChg chg="del">
          <ac:chgData name="Marine BROTHIER" userId="8a8854a5-a39b-4df4-a052-6d7011a87112" providerId="ADAL" clId="{CB732249-AFB7-48C4-B996-B9D1DD69A722}" dt="2021-08-20T14:01:39.580" v="12" actId="478"/>
          <ac:picMkLst>
            <pc:docMk/>
            <pc:sldMk cId="4288684358" sldId="259"/>
            <ac:picMk id="15" creationId="{4E5F1421-36FC-4B28-BFF1-82E65AF3E8B4}"/>
          </ac:picMkLst>
        </pc:picChg>
        <pc:picChg chg="del">
          <ac:chgData name="Marine BROTHIER" userId="8a8854a5-a39b-4df4-a052-6d7011a87112" providerId="ADAL" clId="{CB732249-AFB7-48C4-B996-B9D1DD69A722}" dt="2021-08-20T14:01:40.448" v="13" actId="478"/>
          <ac:picMkLst>
            <pc:docMk/>
            <pc:sldMk cId="4288684358" sldId="259"/>
            <ac:picMk id="16" creationId="{CDBB44E7-38F8-4DD0-8415-609EDFB0EB62}"/>
          </ac:picMkLst>
        </pc:picChg>
        <pc:picChg chg="del">
          <ac:chgData name="Marine BROTHIER" userId="8a8854a5-a39b-4df4-a052-6d7011a87112" providerId="ADAL" clId="{CB732249-AFB7-48C4-B996-B9D1DD69A722}" dt="2021-08-20T14:01:41.292" v="14" actId="478"/>
          <ac:picMkLst>
            <pc:docMk/>
            <pc:sldMk cId="4288684358" sldId="259"/>
            <ac:picMk id="17" creationId="{E4F6907E-6D80-4BD4-AC44-97AF89AF9482}"/>
          </ac:picMkLst>
        </pc:picChg>
      </pc:sldChg>
      <pc:sldChg chg="addSp delSp modSp add mod modTransition delAnim modAnim">
        <pc:chgData name="Marine BROTHIER" userId="8a8854a5-a39b-4df4-a052-6d7011a87112" providerId="ADAL" clId="{CB732249-AFB7-48C4-B996-B9D1DD69A722}" dt="2021-09-08T12:26:49.902" v="1179" actId="21"/>
        <pc:sldMkLst>
          <pc:docMk/>
          <pc:sldMk cId="15995580" sldId="260"/>
        </pc:sldMkLst>
        <pc:spChg chg="mod">
          <ac:chgData name="Marine BROTHIER" userId="8a8854a5-a39b-4df4-a052-6d7011a87112" providerId="ADAL" clId="{CB732249-AFB7-48C4-B996-B9D1DD69A722}" dt="2021-09-08T09:06:37.173" v="690" actId="20577"/>
          <ac:spMkLst>
            <pc:docMk/>
            <pc:sldMk cId="15995580" sldId="260"/>
            <ac:spMk id="2" creationId="{4D11FB58-FFE4-4753-B28A-F5A847C27F54}"/>
          </ac:spMkLst>
        </pc:spChg>
        <pc:spChg chg="mod">
          <ac:chgData name="Marine BROTHIER" userId="8a8854a5-a39b-4df4-a052-6d7011a87112" providerId="ADAL" clId="{CB732249-AFB7-48C4-B996-B9D1DD69A722}" dt="2021-09-08T10:25:45.518" v="737" actId="20577"/>
          <ac:spMkLst>
            <pc:docMk/>
            <pc:sldMk cId="15995580" sldId="260"/>
            <ac:spMk id="4" creationId="{B9C8BDC9-CAA1-4F84-8CAA-14671253DF6D}"/>
          </ac:spMkLst>
        </pc:spChg>
        <pc:spChg chg="add mod">
          <ac:chgData name="Marine BROTHIER" userId="8a8854a5-a39b-4df4-a052-6d7011a87112" providerId="ADAL" clId="{CB732249-AFB7-48C4-B996-B9D1DD69A722}" dt="2021-09-08T10:34:45.567" v="1078" actId="1582"/>
          <ac:spMkLst>
            <pc:docMk/>
            <pc:sldMk cId="15995580" sldId="260"/>
            <ac:spMk id="6" creationId="{0AD02EE8-54E5-4F37-BFF2-1FA01EEE93B4}"/>
          </ac:spMkLst>
        </pc:spChg>
        <pc:spChg chg="add mod">
          <ac:chgData name="Marine BROTHIER" userId="8a8854a5-a39b-4df4-a052-6d7011a87112" providerId="ADAL" clId="{CB732249-AFB7-48C4-B996-B9D1DD69A722}" dt="2021-09-08T10:35:01.552" v="1085" actId="1076"/>
          <ac:spMkLst>
            <pc:docMk/>
            <pc:sldMk cId="15995580" sldId="260"/>
            <ac:spMk id="9" creationId="{B22357E7-D172-4D90-BC5C-27D305F49E60}"/>
          </ac:spMkLst>
        </pc:spChg>
        <pc:spChg chg="mod">
          <ac:chgData name="Marine BROTHIER" userId="8a8854a5-a39b-4df4-a052-6d7011a87112" providerId="ADAL" clId="{CB732249-AFB7-48C4-B996-B9D1DD69A722}" dt="2021-09-08T10:28:08.185" v="1071" actId="113"/>
          <ac:spMkLst>
            <pc:docMk/>
            <pc:sldMk cId="15995580" sldId="260"/>
            <ac:spMk id="14" creationId="{6AA79E67-3AEA-4C06-A0B7-718C1CCD819D}"/>
          </ac:spMkLst>
        </pc:spChg>
        <pc:spChg chg="mod">
          <ac:chgData name="Marine BROTHIER" userId="8a8854a5-a39b-4df4-a052-6d7011a87112" providerId="ADAL" clId="{CB732249-AFB7-48C4-B996-B9D1DD69A722}" dt="2021-09-08T10:25:55.619" v="738" actId="14100"/>
          <ac:spMkLst>
            <pc:docMk/>
            <pc:sldMk cId="15995580" sldId="260"/>
            <ac:spMk id="18" creationId="{E4A9AC2C-0C50-47E3-B1EC-802600DBFB46}"/>
          </ac:spMkLst>
        </pc:spChg>
        <pc:graphicFrameChg chg="del">
          <ac:chgData name="Marine BROTHIER" userId="8a8854a5-a39b-4df4-a052-6d7011a87112" providerId="ADAL" clId="{CB732249-AFB7-48C4-B996-B9D1DD69A722}" dt="2021-09-08T10:27:58.691" v="1067" actId="478"/>
          <ac:graphicFrameMkLst>
            <pc:docMk/>
            <pc:sldMk cId="15995580" sldId="260"/>
            <ac:graphicFrameMk id="3" creationId="{3346AE11-36F3-4D86-8747-5193AD20AA67}"/>
          </ac:graphicFrameMkLst>
        </pc:graphicFrameChg>
        <pc:graphicFrameChg chg="del">
          <ac:chgData name="Marine BROTHIER" userId="8a8854a5-a39b-4df4-a052-6d7011a87112" providerId="ADAL" clId="{CB732249-AFB7-48C4-B996-B9D1DD69A722}" dt="2021-09-08T10:27:59.286" v="1068" actId="478"/>
          <ac:graphicFrameMkLst>
            <pc:docMk/>
            <pc:sldMk cId="15995580" sldId="260"/>
            <ac:graphicFrameMk id="5" creationId="{2A7817A4-0BD6-4297-A655-A7A048BD92A5}"/>
          </ac:graphicFrameMkLst>
        </pc:graphicFrameChg>
        <pc:graphicFrameChg chg="del">
          <ac:chgData name="Marine BROTHIER" userId="8a8854a5-a39b-4df4-a052-6d7011a87112" providerId="ADAL" clId="{CB732249-AFB7-48C4-B996-B9D1DD69A722}" dt="2021-09-08T10:28:00.132" v="1069" actId="478"/>
          <ac:graphicFrameMkLst>
            <pc:docMk/>
            <pc:sldMk cId="15995580" sldId="260"/>
            <ac:graphicFrameMk id="6" creationId="{BBED90AC-7283-44A2-868A-248A4B38E637}"/>
          </ac:graphicFrameMkLst>
        </pc:graphicFrameChg>
        <pc:graphicFrameChg chg="del">
          <ac:chgData name="Marine BROTHIER" userId="8a8854a5-a39b-4df4-a052-6d7011a87112" providerId="ADAL" clId="{CB732249-AFB7-48C4-B996-B9D1DD69A722}" dt="2021-09-08T10:28:00.908" v="1070" actId="478"/>
          <ac:graphicFrameMkLst>
            <pc:docMk/>
            <pc:sldMk cId="15995580" sldId="260"/>
            <ac:graphicFrameMk id="12" creationId="{1F59F571-36AD-4918-B816-A377DF95E8DF}"/>
          </ac:graphicFrameMkLst>
        </pc:graphicFrameChg>
        <pc:picChg chg="add mod">
          <ac:chgData name="Marine BROTHIER" userId="8a8854a5-a39b-4df4-a052-6d7011a87112" providerId="ADAL" clId="{CB732249-AFB7-48C4-B996-B9D1DD69A722}" dt="2021-09-08T10:34:51.891" v="1081" actId="1076"/>
          <ac:picMkLst>
            <pc:docMk/>
            <pc:sldMk cId="15995580" sldId="260"/>
            <ac:picMk id="5" creationId="{94ECFBBE-20CD-4E99-B375-978D3B184847}"/>
          </ac:picMkLst>
        </pc:picChg>
        <pc:picChg chg="add del mod">
          <ac:chgData name="Marine BROTHIER" userId="8a8854a5-a39b-4df4-a052-6d7011a87112" providerId="ADAL" clId="{CB732249-AFB7-48C4-B996-B9D1DD69A722}" dt="2021-09-08T12:26:49.902" v="1179" actId="21"/>
          <ac:picMkLst>
            <pc:docMk/>
            <pc:sldMk cId="15995580" sldId="260"/>
            <ac:picMk id="7" creationId="{4423669D-8E02-4487-80AB-406705A58C7E}"/>
          </ac:picMkLst>
        </pc:picChg>
      </pc:sldChg>
      <pc:sldChg chg="new del">
        <pc:chgData name="Marine BROTHIER" userId="8a8854a5-a39b-4df4-a052-6d7011a87112" providerId="ADAL" clId="{CB732249-AFB7-48C4-B996-B9D1DD69A722}" dt="2021-09-07T07:38:10.205" v="669" actId="47"/>
        <pc:sldMkLst>
          <pc:docMk/>
          <pc:sldMk cId="3931554228" sldId="260"/>
        </pc:sldMkLst>
      </pc:sldChg>
      <pc:sldChg chg="new del">
        <pc:chgData name="Marine BROTHIER" userId="8a8854a5-a39b-4df4-a052-6d7011a87112" providerId="ADAL" clId="{CB732249-AFB7-48C4-B996-B9D1DD69A722}" dt="2021-09-08T12:23:52.729" v="1148" actId="680"/>
        <pc:sldMkLst>
          <pc:docMk/>
          <pc:sldMk cId="108874668" sldId="261"/>
        </pc:sldMkLst>
      </pc:sldChg>
      <pc:sldChg chg="new del">
        <pc:chgData name="Marine BROTHIER" userId="8a8854a5-a39b-4df4-a052-6d7011a87112" providerId="ADAL" clId="{CB732249-AFB7-48C4-B996-B9D1DD69A722}" dt="2021-09-08T12:18:38.748" v="1117" actId="680"/>
        <pc:sldMkLst>
          <pc:docMk/>
          <pc:sldMk cId="391286054" sldId="261"/>
        </pc:sldMkLst>
      </pc:sldChg>
      <pc:sldChg chg="addSp delSp modSp add mod ord delAnim modAnim">
        <pc:chgData name="Marine BROTHIER" userId="8a8854a5-a39b-4df4-a052-6d7011a87112" providerId="ADAL" clId="{CB732249-AFB7-48C4-B996-B9D1DD69A722}" dt="2021-09-08T16:13:34.500" v="1265" actId="478"/>
        <pc:sldMkLst>
          <pc:docMk/>
          <pc:sldMk cId="1004572215" sldId="261"/>
        </pc:sldMkLst>
        <pc:spChg chg="mod">
          <ac:chgData name="Marine BROTHIER" userId="8a8854a5-a39b-4df4-a052-6d7011a87112" providerId="ADAL" clId="{CB732249-AFB7-48C4-B996-B9D1DD69A722}" dt="2021-09-08T12:26:25.604" v="1169" actId="20577"/>
          <ac:spMkLst>
            <pc:docMk/>
            <pc:sldMk cId="1004572215" sldId="261"/>
            <ac:spMk id="2" creationId="{4D11FB58-FFE4-4753-B28A-F5A847C27F54}"/>
          </ac:spMkLst>
        </pc:spChg>
        <pc:spChg chg="del">
          <ac:chgData name="Marine BROTHIER" userId="8a8854a5-a39b-4df4-a052-6d7011a87112" providerId="ADAL" clId="{CB732249-AFB7-48C4-B996-B9D1DD69A722}" dt="2021-09-08T12:26:29.626" v="1170" actId="478"/>
          <ac:spMkLst>
            <pc:docMk/>
            <pc:sldMk cId="1004572215" sldId="261"/>
            <ac:spMk id="4" creationId="{B9C8BDC9-CAA1-4F84-8CAA-14671253DF6D}"/>
          </ac:spMkLst>
        </pc:spChg>
        <pc:spChg chg="del">
          <ac:chgData name="Marine BROTHIER" userId="8a8854a5-a39b-4df4-a052-6d7011a87112" providerId="ADAL" clId="{CB732249-AFB7-48C4-B996-B9D1DD69A722}" dt="2021-09-08T12:26:32.217" v="1172" actId="478"/>
          <ac:spMkLst>
            <pc:docMk/>
            <pc:sldMk cId="1004572215" sldId="261"/>
            <ac:spMk id="14" creationId="{6AA79E67-3AEA-4C06-A0B7-718C1CCD819D}"/>
          </ac:spMkLst>
        </pc:spChg>
        <pc:spChg chg="del">
          <ac:chgData name="Marine BROTHIER" userId="8a8854a5-a39b-4df4-a052-6d7011a87112" providerId="ADAL" clId="{CB732249-AFB7-48C4-B996-B9D1DD69A722}" dt="2021-09-08T12:26:31.076" v="1171" actId="478"/>
          <ac:spMkLst>
            <pc:docMk/>
            <pc:sldMk cId="1004572215" sldId="261"/>
            <ac:spMk id="18" creationId="{E4A9AC2C-0C50-47E3-B1EC-802600DBFB46}"/>
          </ac:spMkLst>
        </pc:spChg>
        <pc:graphicFrameChg chg="del mod">
          <ac:chgData name="Marine BROTHIER" userId="8a8854a5-a39b-4df4-a052-6d7011a87112" providerId="ADAL" clId="{CB732249-AFB7-48C4-B996-B9D1DD69A722}" dt="2021-09-08T12:26:34.685" v="1174" actId="478"/>
          <ac:graphicFrameMkLst>
            <pc:docMk/>
            <pc:sldMk cId="1004572215" sldId="261"/>
            <ac:graphicFrameMk id="3" creationId="{3346AE11-36F3-4D86-8747-5193AD20AA67}"/>
          </ac:graphicFrameMkLst>
        </pc:graphicFrameChg>
        <pc:graphicFrameChg chg="del">
          <ac:chgData name="Marine BROTHIER" userId="8a8854a5-a39b-4df4-a052-6d7011a87112" providerId="ADAL" clId="{CB732249-AFB7-48C4-B996-B9D1DD69A722}" dt="2021-09-08T12:26:36.674" v="1175" actId="478"/>
          <ac:graphicFrameMkLst>
            <pc:docMk/>
            <pc:sldMk cId="1004572215" sldId="261"/>
            <ac:graphicFrameMk id="5" creationId="{2A7817A4-0BD6-4297-A655-A7A048BD92A5}"/>
          </ac:graphicFrameMkLst>
        </pc:graphicFrameChg>
        <pc:graphicFrameChg chg="del">
          <ac:chgData name="Marine BROTHIER" userId="8a8854a5-a39b-4df4-a052-6d7011a87112" providerId="ADAL" clId="{CB732249-AFB7-48C4-B996-B9D1DD69A722}" dt="2021-09-08T12:26:39.580" v="1176" actId="478"/>
          <ac:graphicFrameMkLst>
            <pc:docMk/>
            <pc:sldMk cId="1004572215" sldId="261"/>
            <ac:graphicFrameMk id="6" creationId="{BBED90AC-7283-44A2-868A-248A4B38E637}"/>
          </ac:graphicFrameMkLst>
        </pc:graphicFrameChg>
        <pc:graphicFrameChg chg="del">
          <ac:chgData name="Marine BROTHIER" userId="8a8854a5-a39b-4df4-a052-6d7011a87112" providerId="ADAL" clId="{CB732249-AFB7-48C4-B996-B9D1DD69A722}" dt="2021-09-08T12:26:41.103" v="1177" actId="478"/>
          <ac:graphicFrameMkLst>
            <pc:docMk/>
            <pc:sldMk cId="1004572215" sldId="261"/>
            <ac:graphicFrameMk id="12" creationId="{1F59F571-36AD-4918-B816-A377DF95E8DF}"/>
          </ac:graphicFrameMkLst>
        </pc:graphicFrameChg>
        <pc:picChg chg="add del mod">
          <ac:chgData name="Marine BROTHIER" userId="8a8854a5-a39b-4df4-a052-6d7011a87112" providerId="ADAL" clId="{CB732249-AFB7-48C4-B996-B9D1DD69A722}" dt="2021-09-08T16:13:34.500" v="1265" actId="478"/>
          <ac:picMkLst>
            <pc:docMk/>
            <pc:sldMk cId="1004572215" sldId="261"/>
            <ac:picMk id="10" creationId="{B7E83DE4-56FC-48AF-93FF-EB1B72C12FD0}"/>
          </ac:picMkLst>
        </pc:picChg>
      </pc:sldChg>
      <pc:sldChg chg="new del">
        <pc:chgData name="Marine BROTHIER" userId="8a8854a5-a39b-4df4-a052-6d7011a87112" providerId="ADAL" clId="{CB732249-AFB7-48C4-B996-B9D1DD69A722}" dt="2021-09-08T12:35:06.251" v="1263" actId="47"/>
        <pc:sldMkLst>
          <pc:docMk/>
          <pc:sldMk cId="735984932" sldId="262"/>
        </pc:sldMkLst>
      </pc:sldChg>
      <pc:sldChg chg="new del">
        <pc:chgData name="Marine BROTHIER" userId="8a8854a5-a39b-4df4-a052-6d7011a87112" providerId="ADAL" clId="{CB732249-AFB7-48C4-B996-B9D1DD69A722}" dt="2021-09-08T12:35:07.560" v="1264" actId="47"/>
        <pc:sldMkLst>
          <pc:docMk/>
          <pc:sldMk cId="4110839710" sldId="263"/>
        </pc:sldMkLst>
      </pc:sldChg>
      <pc:sldMasterChg chg="addSldLayout delSldLayout modSldLayout">
        <pc:chgData name="Marine BROTHIER" userId="8a8854a5-a39b-4df4-a052-6d7011a87112" providerId="ADAL" clId="{CB732249-AFB7-48C4-B996-B9D1DD69A722}" dt="2021-09-08T12:34:42.742" v="1260" actId="14100"/>
        <pc:sldMasterMkLst>
          <pc:docMk/>
          <pc:sldMasterMk cId="3016117405" sldId="2147483648"/>
        </pc:sldMasterMkLst>
        <pc:sldLayoutChg chg="addSp delSp modSp mod">
          <pc:chgData name="Marine BROTHIER" userId="8a8854a5-a39b-4df4-a052-6d7011a87112" providerId="ADAL" clId="{CB732249-AFB7-48C4-B996-B9D1DD69A722}" dt="2021-09-08T12:34:42.742" v="1260" actId="14100"/>
          <pc:sldLayoutMkLst>
            <pc:docMk/>
            <pc:sldMasterMk cId="3016117405" sldId="2147483648"/>
            <pc:sldLayoutMk cId="3400165302" sldId="2147483660"/>
          </pc:sldLayoutMkLst>
          <pc:spChg chg="mod">
            <ac:chgData name="Marine BROTHIER" userId="8a8854a5-a39b-4df4-a052-6d7011a87112" providerId="ADAL" clId="{CB732249-AFB7-48C4-B996-B9D1DD69A722}" dt="2021-09-08T12:31:40.100" v="1217" actId="20577"/>
            <ac:spMkLst>
              <pc:docMk/>
              <pc:sldMasterMk cId="3016117405" sldId="2147483648"/>
              <pc:sldLayoutMk cId="3400165302" sldId="2147483660"/>
              <ac:spMk id="2" creationId="{0DA86EF7-22DC-4CFF-93E0-FCED3BCD8F31}"/>
            </ac:spMkLst>
          </pc:spChg>
          <pc:spChg chg="del">
            <ac:chgData name="Marine BROTHIER" userId="8a8854a5-a39b-4df4-a052-6d7011a87112" providerId="ADAL" clId="{CB732249-AFB7-48C4-B996-B9D1DD69A722}" dt="2021-09-08T12:29:11.347" v="1184" actId="478"/>
            <ac:spMkLst>
              <pc:docMk/>
              <pc:sldMasterMk cId="3016117405" sldId="2147483648"/>
              <pc:sldLayoutMk cId="3400165302" sldId="2147483660"/>
              <ac:spMk id="3" creationId="{4279E493-4E1A-4038-A7D8-95A0A67A2DD7}"/>
            </ac:spMkLst>
          </pc:spChg>
          <pc:spChg chg="del">
            <ac:chgData name="Marine BROTHIER" userId="8a8854a5-a39b-4df4-a052-6d7011a87112" providerId="ADAL" clId="{CB732249-AFB7-48C4-B996-B9D1DD69A722}" dt="2021-09-08T12:29:12.955" v="1185" actId="478"/>
            <ac:spMkLst>
              <pc:docMk/>
              <pc:sldMasterMk cId="3016117405" sldId="2147483648"/>
              <pc:sldLayoutMk cId="3400165302" sldId="2147483660"/>
              <ac:spMk id="4" creationId="{3A88B664-61AF-4C05-8CC9-683DEE080C1A}"/>
            </ac:spMkLst>
          </pc:spChg>
          <pc:spChg chg="del">
            <ac:chgData name="Marine BROTHIER" userId="8a8854a5-a39b-4df4-a052-6d7011a87112" providerId="ADAL" clId="{CB732249-AFB7-48C4-B996-B9D1DD69A722}" dt="2021-09-08T12:29:14.568" v="1186" actId="478"/>
            <ac:spMkLst>
              <pc:docMk/>
              <pc:sldMasterMk cId="3016117405" sldId="2147483648"/>
              <pc:sldLayoutMk cId="3400165302" sldId="2147483660"/>
              <ac:spMk id="5" creationId="{3C0642FC-B4B4-4D05-91A5-3BF4125E7696}"/>
            </ac:spMkLst>
          </pc:spChg>
          <pc:spChg chg="add del">
            <ac:chgData name="Marine BROTHIER" userId="8a8854a5-a39b-4df4-a052-6d7011a87112" providerId="ADAL" clId="{CB732249-AFB7-48C4-B996-B9D1DD69A722}" dt="2021-09-08T12:29:24.100" v="1187" actId="11529"/>
            <ac:spMkLst>
              <pc:docMk/>
              <pc:sldMasterMk cId="3016117405" sldId="2147483648"/>
              <pc:sldLayoutMk cId="3400165302" sldId="2147483660"/>
              <ac:spMk id="6" creationId="{76C2F39D-4CFA-4D72-9D17-558803A0F448}"/>
            </ac:spMkLst>
          </pc:spChg>
          <pc:spChg chg="add del mod">
            <ac:chgData name="Marine BROTHIER" userId="8a8854a5-a39b-4df4-a052-6d7011a87112" providerId="ADAL" clId="{CB732249-AFB7-48C4-B996-B9D1DD69A722}" dt="2021-09-08T12:31:54.384" v="1218" actId="478"/>
            <ac:spMkLst>
              <pc:docMk/>
              <pc:sldMasterMk cId="3016117405" sldId="2147483648"/>
              <pc:sldLayoutMk cId="3400165302" sldId="2147483660"/>
              <ac:spMk id="7" creationId="{BE053378-A45A-4063-B5AD-7A5BE23E68AB}"/>
            </ac:spMkLst>
          </pc:spChg>
          <pc:spChg chg="add del">
            <ac:chgData name="Marine BROTHIER" userId="8a8854a5-a39b-4df4-a052-6d7011a87112" providerId="ADAL" clId="{CB732249-AFB7-48C4-B996-B9D1DD69A722}" dt="2021-09-08T12:30:17.832" v="1199" actId="11529"/>
            <ac:spMkLst>
              <pc:docMk/>
              <pc:sldMasterMk cId="3016117405" sldId="2147483648"/>
              <pc:sldLayoutMk cId="3400165302" sldId="2147483660"/>
              <ac:spMk id="8" creationId="{FDB2B2CF-941B-4708-A1DC-46F34C76E0FA}"/>
            </ac:spMkLst>
          </pc:spChg>
          <pc:spChg chg="add mod">
            <ac:chgData name="Marine BROTHIER" userId="8a8854a5-a39b-4df4-a052-6d7011a87112" providerId="ADAL" clId="{CB732249-AFB7-48C4-B996-B9D1DD69A722}" dt="2021-09-08T12:32:59.250" v="1252" actId="1076"/>
            <ac:spMkLst>
              <pc:docMk/>
              <pc:sldMasterMk cId="3016117405" sldId="2147483648"/>
              <pc:sldLayoutMk cId="3400165302" sldId="2147483660"/>
              <ac:spMk id="9" creationId="{0E06C528-5CB9-40E5-97FC-01E281D0115D}"/>
            </ac:spMkLst>
          </pc:spChg>
          <pc:spChg chg="add mod ord">
            <ac:chgData name="Marine BROTHIER" userId="8a8854a5-a39b-4df4-a052-6d7011a87112" providerId="ADAL" clId="{CB732249-AFB7-48C4-B996-B9D1DD69A722}" dt="2021-09-08T12:34:42.742" v="1260" actId="14100"/>
            <ac:spMkLst>
              <pc:docMk/>
              <pc:sldMasterMk cId="3016117405" sldId="2147483648"/>
              <pc:sldLayoutMk cId="3400165302" sldId="2147483660"/>
              <ac:spMk id="10" creationId="{AEC5AF2F-FD61-43A0-AE30-8A86263D30E7}"/>
            </ac:spMkLst>
          </pc:spChg>
        </pc:sldLayoutChg>
        <pc:sldLayoutChg chg="modSp mod">
          <pc:chgData name="Marine BROTHIER" userId="8a8854a5-a39b-4df4-a052-6d7011a87112" providerId="ADAL" clId="{CB732249-AFB7-48C4-B996-B9D1DD69A722}" dt="2021-08-20T09:24:47.183" v="9" actId="1036"/>
          <pc:sldLayoutMkLst>
            <pc:docMk/>
            <pc:sldMasterMk cId="3016117405" sldId="2147483648"/>
            <pc:sldLayoutMk cId="1536788171" sldId="2147483700"/>
          </pc:sldLayoutMkLst>
          <pc:spChg chg="mod">
            <ac:chgData name="Marine BROTHIER" userId="8a8854a5-a39b-4df4-a052-6d7011a87112" providerId="ADAL" clId="{CB732249-AFB7-48C4-B996-B9D1DD69A722}" dt="2021-08-20T09:24:47.183" v="9" actId="1036"/>
            <ac:spMkLst>
              <pc:docMk/>
              <pc:sldMasterMk cId="3016117405" sldId="2147483648"/>
              <pc:sldLayoutMk cId="1536788171" sldId="2147483700"/>
              <ac:spMk id="3" creationId="{0A4FC3EC-A5AC-44B1-824B-A791BDCC07BB}"/>
            </ac:spMkLst>
          </pc:spChg>
        </pc:sldLayoutChg>
        <pc:sldLayoutChg chg="modSp mod">
          <pc:chgData name="Marine BROTHIER" userId="8a8854a5-a39b-4df4-a052-6d7011a87112" providerId="ADAL" clId="{CB732249-AFB7-48C4-B996-B9D1DD69A722}" dt="2021-08-20T09:19:53.846" v="8" actId="1076"/>
          <pc:sldLayoutMkLst>
            <pc:docMk/>
            <pc:sldMasterMk cId="3016117405" sldId="2147483648"/>
            <pc:sldLayoutMk cId="3214189" sldId="2147483702"/>
          </pc:sldLayoutMkLst>
          <pc:spChg chg="mod">
            <ac:chgData name="Marine BROTHIER" userId="8a8854a5-a39b-4df4-a052-6d7011a87112" providerId="ADAL" clId="{CB732249-AFB7-48C4-B996-B9D1DD69A722}" dt="2021-08-20T09:19:53.846" v="8" actId="1076"/>
            <ac:spMkLst>
              <pc:docMk/>
              <pc:sldMasterMk cId="3016117405" sldId="2147483648"/>
              <pc:sldLayoutMk cId="3214189" sldId="2147483702"/>
              <ac:spMk id="3" creationId="{0A4FC3EC-A5AC-44B1-824B-A791BDCC07BB}"/>
            </ac:spMkLst>
          </pc:spChg>
        </pc:sldLayoutChg>
        <pc:sldLayoutChg chg="add del mod modTransition">
          <pc:chgData name="Marine BROTHIER" userId="8a8854a5-a39b-4df4-a052-6d7011a87112" providerId="ADAL" clId="{CB732249-AFB7-48C4-B996-B9D1DD69A722}" dt="2021-09-08T12:29:08.138" v="1183" actId="2696"/>
          <pc:sldLayoutMkLst>
            <pc:docMk/>
            <pc:sldMasterMk cId="3016117405" sldId="2147483648"/>
            <pc:sldLayoutMk cId="1274691756" sldId="2147483703"/>
          </pc:sldLayoutMkLst>
        </pc:sldLayoutChg>
        <pc:sldLayoutChg chg="add mod modTransition">
          <pc:chgData name="Marine BROTHIER" userId="8a8854a5-a39b-4df4-a052-6d7011a87112" providerId="ADAL" clId="{CB732249-AFB7-48C4-B996-B9D1DD69A722}" dt="2021-09-08T12:31:31.732" v="1209" actId="2890"/>
          <pc:sldLayoutMkLst>
            <pc:docMk/>
            <pc:sldMasterMk cId="3016117405" sldId="2147483648"/>
            <pc:sldLayoutMk cId="1665358622" sldId="2147483703"/>
          </pc:sldLayoutMkLst>
        </pc:sldLayoutChg>
      </pc:sldMasterChg>
      <pc:sldMasterChg chg="modSldLayout">
        <pc:chgData name="Marine BROTHIER" userId="8a8854a5-a39b-4df4-a052-6d7011a87112" providerId="ADAL" clId="{CB732249-AFB7-48C4-B996-B9D1DD69A722}" dt="2021-09-08T12:23:52.356" v="1147" actId="478"/>
        <pc:sldMasterMkLst>
          <pc:docMk/>
          <pc:sldMasterMk cId="2101554451" sldId="2147483661"/>
        </pc:sldMasterMkLst>
        <pc:sldLayoutChg chg="addSp delSp modSp mod">
          <pc:chgData name="Marine BROTHIER" userId="8a8854a5-a39b-4df4-a052-6d7011a87112" providerId="ADAL" clId="{CB732249-AFB7-48C4-B996-B9D1DD69A722}" dt="2021-09-08T12:23:52.356" v="1147" actId="478"/>
          <pc:sldLayoutMkLst>
            <pc:docMk/>
            <pc:sldMasterMk cId="2101554451" sldId="2147483661"/>
            <pc:sldLayoutMk cId="1783212728" sldId="2147483684"/>
          </pc:sldLayoutMkLst>
          <pc:spChg chg="add del mod">
            <ac:chgData name="Marine BROTHIER" userId="8a8854a5-a39b-4df4-a052-6d7011a87112" providerId="ADAL" clId="{CB732249-AFB7-48C4-B996-B9D1DD69A722}" dt="2021-09-08T12:23:52.356" v="1147" actId="478"/>
            <ac:spMkLst>
              <pc:docMk/>
              <pc:sldMasterMk cId="2101554451" sldId="2147483661"/>
              <pc:sldLayoutMk cId="1783212728" sldId="2147483684"/>
              <ac:spMk id="4" creationId="{E353F162-ED28-4426-ADBE-A28D71E4640B}"/>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5" creationId="{DC013736-BD1C-4028-8246-FCAE85BED7B5}"/>
            </ac:spMkLst>
          </pc:spChg>
          <pc:spChg chg="add del mod">
            <ac:chgData name="Marine BROTHIER" userId="8a8854a5-a39b-4df4-a052-6d7011a87112" providerId="ADAL" clId="{CB732249-AFB7-48C4-B996-B9D1DD69A722}" dt="2021-09-08T12:23:52.356" v="1147" actId="478"/>
            <ac:spMkLst>
              <pc:docMk/>
              <pc:sldMasterMk cId="2101554451" sldId="2147483661"/>
              <pc:sldLayoutMk cId="1783212728" sldId="2147483684"/>
              <ac:spMk id="6" creationId="{F76176AA-896C-4A6E-8E2C-CC0C03F4AFB2}"/>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7" creationId="{3D12C1BE-57EB-4C38-B8A8-EB4F87D0C1AE}"/>
            </ac:spMkLst>
          </pc:spChg>
          <pc:spChg chg="add del mod">
            <ac:chgData name="Marine BROTHIER" userId="8a8854a5-a39b-4df4-a052-6d7011a87112" providerId="ADAL" clId="{CB732249-AFB7-48C4-B996-B9D1DD69A722}" dt="2021-09-08T12:23:52.356" v="1147" actId="478"/>
            <ac:spMkLst>
              <pc:docMk/>
              <pc:sldMasterMk cId="2101554451" sldId="2147483661"/>
              <pc:sldLayoutMk cId="1783212728" sldId="2147483684"/>
              <ac:spMk id="8" creationId="{B8AE4950-0F72-4F16-AB4C-A02640818A2A}"/>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9" creationId="{FE28456B-0B38-40B2-8EFD-307876942547}"/>
            </ac:spMkLst>
          </pc:spChg>
          <pc:spChg chg="add del mod">
            <ac:chgData name="Marine BROTHIER" userId="8a8854a5-a39b-4df4-a052-6d7011a87112" providerId="ADAL" clId="{CB732249-AFB7-48C4-B996-B9D1DD69A722}" dt="2021-09-08T12:23:52.356" v="1147" actId="478"/>
            <ac:spMkLst>
              <pc:docMk/>
              <pc:sldMasterMk cId="2101554451" sldId="2147483661"/>
              <pc:sldLayoutMk cId="1783212728" sldId="2147483684"/>
              <ac:spMk id="10" creationId="{1666EFBF-5CB2-4DF6-9B35-03302C9F6A8C}"/>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11" creationId="{B5839466-65B6-443B-A320-4B7E45E1A585}"/>
            </ac:spMkLst>
          </pc:spChg>
          <pc:spChg chg="add del">
            <ac:chgData name="Marine BROTHIER" userId="8a8854a5-a39b-4df4-a052-6d7011a87112" providerId="ADAL" clId="{CB732249-AFB7-48C4-B996-B9D1DD69A722}" dt="2021-09-08T12:23:52.356" v="1147" actId="478"/>
            <ac:spMkLst>
              <pc:docMk/>
              <pc:sldMasterMk cId="2101554451" sldId="2147483661"/>
              <pc:sldLayoutMk cId="1783212728" sldId="2147483684"/>
              <ac:spMk id="12" creationId="{36ECDB82-EEE9-483E-93C0-0B089928DFEE}"/>
            </ac:spMkLst>
          </pc:spChg>
          <pc:spChg chg="add del mod">
            <ac:chgData name="Marine BROTHIER" userId="8a8854a5-a39b-4df4-a052-6d7011a87112" providerId="ADAL" clId="{CB732249-AFB7-48C4-B996-B9D1DD69A722}" dt="2021-09-08T12:23:52.356" v="1147" actId="478"/>
            <ac:spMkLst>
              <pc:docMk/>
              <pc:sldMasterMk cId="2101554451" sldId="2147483661"/>
              <pc:sldLayoutMk cId="1783212728" sldId="2147483684"/>
              <ac:spMk id="13" creationId="{FE594041-FD02-40D4-8F8C-9CBA48A2AD7C}"/>
            </ac:spMkLst>
          </pc:spChg>
          <pc:spChg chg="add del mod">
            <ac:chgData name="Marine BROTHIER" userId="8a8854a5-a39b-4df4-a052-6d7011a87112" providerId="ADAL" clId="{CB732249-AFB7-48C4-B996-B9D1DD69A722}" dt="2021-09-08T12:23:52.356" v="1147" actId="478"/>
            <ac:spMkLst>
              <pc:docMk/>
              <pc:sldMasterMk cId="2101554451" sldId="2147483661"/>
              <pc:sldLayoutMk cId="1783212728" sldId="2147483684"/>
              <ac:spMk id="14" creationId="{C9C2199A-7D12-41FB-BADF-6193C42979F5}"/>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15" creationId="{CD1AE071-20F4-43D6-9D70-90BA41FF8B03}"/>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16" creationId="{F8EECB4C-93F8-4809-9251-A754D1A7D40D}"/>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17" creationId="{0A7A906C-5F47-4727-8481-D8B408060208}"/>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18" creationId="{B9B12E0C-920D-4098-849A-BC555493FBEA}"/>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19" creationId="{7A1B8AE8-0B24-4405-8C51-8BF0CFF01620}"/>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20" creationId="{0E339B21-2F87-4901-AC66-EE7BA9E4A0B4}"/>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21" creationId="{6150B73F-F20C-494E-98D1-06AC25FAC8D5}"/>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22" creationId="{972E07B7-8AC2-4C19-BFE4-DEE14221EF8D}"/>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23" creationId="{00787CEA-3216-4E09-B412-CD6F1B1B42DD}"/>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24" creationId="{12B34A36-479E-4288-848F-6DB1121179FB}"/>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25" creationId="{CFAFC2F9-757F-48AE-88BD-A2FB4E83BE6B}"/>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26" creationId="{13943E5C-016A-4A99-8D27-0020BDA6B3F7}"/>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27" creationId="{F03B7DF7-5109-4E32-B4CD-B286BA4B7006}"/>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28" creationId="{852DF1FB-CF5D-416E-9046-78E0C6D02D9A}"/>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29" creationId="{50D2FA24-BB5F-4A77-86AB-440F59FD1D0E}"/>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30" creationId="{36AD809E-3EEF-45D8-A418-BFB87C57B6EA}"/>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31" creationId="{FA8241B2-CC50-43C8-BB1B-2E1F4CABFBD0}"/>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32" creationId="{C6725744-001F-4D63-8475-C5DF1E7852F7}"/>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33" creationId="{A6BCF739-3608-4757-A3D9-EA7912417973}"/>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34" creationId="{D2714886-8230-48EA-98BE-449052D1E05B}"/>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35" creationId="{B0CF0778-D105-415F-9AC4-74327251B689}"/>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36" creationId="{08750BEE-6D07-4EBC-B308-26A6D4E3C4C3}"/>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37" creationId="{C2DDB23A-151C-4ED5-847E-0AEE2299FD63}"/>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38" creationId="{FAAC5D9A-C2B6-4EDE-8A19-D819051F463B}"/>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39" creationId="{B518FE9E-52BF-49FB-BEA6-FB921DA34761}"/>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40" creationId="{1EF7BA3C-798C-4317-9857-D84167EB56C3}"/>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41" creationId="{6E99F542-B929-478F-81AB-6A348F21968B}"/>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42" creationId="{2C0E01BD-58BF-41DC-884D-429BE982365B}"/>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43" creationId="{FB0B015E-068C-439E-A8DD-F018B7D400BE}"/>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44" creationId="{9765D337-0FDA-4993-973A-B8263B6EAE84}"/>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45" creationId="{89D6F8C1-06AD-4349-B1EE-15B0AF6B244B}"/>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46" creationId="{B8BE1B93-CBC2-475D-8F8B-C5357C9ADB69}"/>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47" creationId="{F5C89B5D-BDE2-4FF7-8C97-DDC80D5FB945}"/>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48" creationId="{BCC414D6-769D-415F-ADC2-E9CC4CB0CCD0}"/>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49" creationId="{D199BD5A-E550-4E9F-BCE9-E9B7AEF61A65}"/>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50" creationId="{F9B54F9E-529A-42A3-9BD6-7F55BB2E68A7}"/>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51" creationId="{7E05536B-76F9-4CD4-AD16-EB2528DC75A3}"/>
            </ac:spMkLst>
          </pc:spChg>
          <pc:spChg chg="add del">
            <ac:chgData name="Marine BROTHIER" userId="8a8854a5-a39b-4df4-a052-6d7011a87112" providerId="ADAL" clId="{CB732249-AFB7-48C4-B996-B9D1DD69A722}" dt="2021-09-08T12:23:48.854" v="1139" actId="478"/>
            <ac:spMkLst>
              <pc:docMk/>
              <pc:sldMasterMk cId="2101554451" sldId="2147483661"/>
              <pc:sldLayoutMk cId="1783212728" sldId="2147483684"/>
              <ac:spMk id="87" creationId="{249B98FD-64BD-4373-907E-D00A73ECB51A}"/>
            </ac:spMkLst>
          </pc:spChg>
          <pc:spChg chg="add del">
            <ac:chgData name="Marine BROTHIER" userId="8a8854a5-a39b-4df4-a052-6d7011a87112" providerId="ADAL" clId="{CB732249-AFB7-48C4-B996-B9D1DD69A722}" dt="2021-09-08T12:23:47.389" v="1138" actId="478"/>
            <ac:spMkLst>
              <pc:docMk/>
              <pc:sldMasterMk cId="2101554451" sldId="2147483661"/>
              <pc:sldLayoutMk cId="1783212728" sldId="2147483684"/>
              <ac:spMk id="89" creationId="{C5392AF4-3048-42C7-9FB6-C77EFC08DE55}"/>
            </ac:spMkLst>
          </pc:spChg>
          <pc:grpChg chg="mod">
            <ac:chgData name="Marine BROTHIER" userId="8a8854a5-a39b-4df4-a052-6d7011a87112" providerId="ADAL" clId="{CB732249-AFB7-48C4-B996-B9D1DD69A722}" dt="2021-09-08T12:23:52.356" v="1147" actId="478"/>
            <ac:grpSpMkLst>
              <pc:docMk/>
              <pc:sldMasterMk cId="2101554451" sldId="2147483661"/>
              <pc:sldLayoutMk cId="1783212728" sldId="2147483684"/>
              <ac:grpSpMk id="3" creationId="{845ACC15-1953-4EF1-B55C-C37CC1333AA2}"/>
            </ac:grpSpMkLst>
          </pc:grpChg>
          <pc:grpChg chg="add del">
            <ac:chgData name="Marine BROTHIER" userId="8a8854a5-a39b-4df4-a052-6d7011a87112" providerId="ADAL" clId="{CB732249-AFB7-48C4-B996-B9D1DD69A722}" dt="2021-09-08T12:23:49.503" v="1140" actId="478"/>
            <ac:grpSpMkLst>
              <pc:docMk/>
              <pc:sldMasterMk cId="2101554451" sldId="2147483661"/>
              <pc:sldLayoutMk cId="1783212728" sldId="2147483684"/>
              <ac:grpSpMk id="64" creationId="{17D90536-F841-4BD7-B4BB-8544D5AE8DD5}"/>
            </ac:grpSpMkLst>
          </pc:grpChg>
        </pc:sldLayoutChg>
        <pc:sldLayoutChg chg="delSp modSp mod">
          <pc:chgData name="Marine BROTHIER" userId="8a8854a5-a39b-4df4-a052-6d7011a87112" providerId="ADAL" clId="{CB732249-AFB7-48C4-B996-B9D1DD69A722}" dt="2021-09-08T11:48:56.610" v="1093" actId="1076"/>
          <pc:sldLayoutMkLst>
            <pc:docMk/>
            <pc:sldMasterMk cId="2101554451" sldId="2147483661"/>
            <pc:sldLayoutMk cId="2711599092" sldId="2147483685"/>
          </pc:sldLayoutMkLst>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4" creationId="{D5D153F8-FE7E-449C-BC1E-73153F919566}"/>
            </ac:spMkLst>
          </pc:spChg>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5" creationId="{9E9D92F9-C3B3-4654-948D-3A642100EFD8}"/>
            </ac:spMkLst>
          </pc:spChg>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6" creationId="{348938B4-312A-46C7-A27F-F32BEF12F606}"/>
            </ac:spMkLst>
          </pc:spChg>
          <pc:spChg chg="del">
            <ac:chgData name="Marine BROTHIER" userId="8a8854a5-a39b-4df4-a052-6d7011a87112" providerId="ADAL" clId="{CB732249-AFB7-48C4-B996-B9D1DD69A722}" dt="2021-09-08T11:48:27.048" v="1088" actId="478"/>
            <ac:spMkLst>
              <pc:docMk/>
              <pc:sldMasterMk cId="2101554451" sldId="2147483661"/>
              <pc:sldLayoutMk cId="2711599092" sldId="2147483685"/>
              <ac:spMk id="7" creationId="{C57CE820-FE71-4FCC-8A42-F0593649F98D}"/>
            </ac:spMkLst>
          </pc:spChg>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8" creationId="{0342EEF8-056A-44C7-9D37-BE7CB010AE2F}"/>
            </ac:spMkLst>
          </pc:spChg>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9" creationId="{B9C1E842-B3A0-4B1E-A6A3-AEBBD870FBDC}"/>
            </ac:spMkLst>
          </pc:spChg>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10" creationId="{EAE8EB64-8999-487B-B66A-6F4DB76989FC}"/>
            </ac:spMkLst>
          </pc:spChg>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11" creationId="{2F52A2C9-E022-4708-943F-8B7158934A18}"/>
            </ac:spMkLst>
          </pc:spChg>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12" creationId="{36BEA7B4-8CFB-4516-A12B-9D40C9D39158}"/>
            </ac:spMkLst>
          </pc:spChg>
          <pc:spChg chg="del mod">
            <ac:chgData name="Marine BROTHIER" userId="8a8854a5-a39b-4df4-a052-6d7011a87112" providerId="ADAL" clId="{CB732249-AFB7-48C4-B996-B9D1DD69A722}" dt="2021-09-08T11:48:32.734" v="1091" actId="478"/>
            <ac:spMkLst>
              <pc:docMk/>
              <pc:sldMasterMk cId="2101554451" sldId="2147483661"/>
              <pc:sldLayoutMk cId="2711599092" sldId="2147483685"/>
              <ac:spMk id="13" creationId="{1B41A212-DDAE-4E60-9946-94CD4F034E61}"/>
            </ac:spMkLst>
          </pc:spChg>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14" creationId="{DA87C48B-B7CD-4BE8-B9C6-A9692C3ABB8A}"/>
            </ac:spMkLst>
          </pc:spChg>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15" creationId="{E4CCDEC3-DD0F-450C-81AA-C3AB98D6FEC5}"/>
            </ac:spMkLst>
          </pc:spChg>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16" creationId="{A193DBA6-6310-4031-8D39-A3816932AC66}"/>
            </ac:spMkLst>
          </pc:spChg>
          <pc:spChg chg="mod">
            <ac:chgData name="Marine BROTHIER" userId="8a8854a5-a39b-4df4-a052-6d7011a87112" providerId="ADAL" clId="{CB732249-AFB7-48C4-B996-B9D1DD69A722}" dt="2021-09-08T11:48:56.610" v="1093" actId="1076"/>
            <ac:spMkLst>
              <pc:docMk/>
              <pc:sldMasterMk cId="2101554451" sldId="2147483661"/>
              <pc:sldLayoutMk cId="2711599092" sldId="2147483685"/>
              <ac:spMk id="37" creationId="{47B1B0E1-6A7F-4DD0-A731-51CF543D6CE6}"/>
            </ac:spMkLst>
          </pc:spChg>
          <pc:spChg chg="mod">
            <ac:chgData name="Marine BROTHIER" userId="8a8854a5-a39b-4df4-a052-6d7011a87112" providerId="ADAL" clId="{CB732249-AFB7-48C4-B996-B9D1DD69A722}" dt="2021-09-08T11:48:56.610" v="1093" actId="1076"/>
            <ac:spMkLst>
              <pc:docMk/>
              <pc:sldMasterMk cId="2101554451" sldId="2147483661"/>
              <pc:sldLayoutMk cId="2711599092" sldId="2147483685"/>
              <ac:spMk id="39" creationId="{0D04C076-FE45-4EE4-B694-1315AD967B02}"/>
            </ac:spMkLst>
          </pc:spChg>
          <pc:spChg chg="mod">
            <ac:chgData name="Marine BROTHIER" userId="8a8854a5-a39b-4df4-a052-6d7011a87112" providerId="ADAL" clId="{CB732249-AFB7-48C4-B996-B9D1DD69A722}" dt="2021-09-08T11:48:56.610" v="1093" actId="1076"/>
            <ac:spMkLst>
              <pc:docMk/>
              <pc:sldMasterMk cId="2101554451" sldId="2147483661"/>
              <pc:sldLayoutMk cId="2711599092" sldId="2147483685"/>
              <ac:spMk id="41" creationId="{B065C513-C50D-45FF-B212-22B7DC1E76DF}"/>
            </ac:spMkLst>
          </pc:spChg>
          <pc:spChg chg="del">
            <ac:chgData name="Marine BROTHIER" userId="8a8854a5-a39b-4df4-a052-6d7011a87112" providerId="ADAL" clId="{CB732249-AFB7-48C4-B996-B9D1DD69A722}" dt="2021-09-08T11:48:30.876" v="1090" actId="478"/>
            <ac:spMkLst>
              <pc:docMk/>
              <pc:sldMasterMk cId="2101554451" sldId="2147483661"/>
              <pc:sldLayoutMk cId="2711599092" sldId="2147483685"/>
              <ac:spMk id="43" creationId="{B96C46B8-BB40-4B79-95D3-D55886E7DA2C}"/>
            </ac:spMkLst>
          </pc:spChg>
          <pc:spChg chg="mod">
            <ac:chgData name="Marine BROTHIER" userId="8a8854a5-a39b-4df4-a052-6d7011a87112" providerId="ADAL" clId="{CB732249-AFB7-48C4-B996-B9D1DD69A722}" dt="2021-09-08T11:48:56.610" v="1093" actId="1076"/>
            <ac:spMkLst>
              <pc:docMk/>
              <pc:sldMasterMk cId="2101554451" sldId="2147483661"/>
              <pc:sldLayoutMk cId="2711599092" sldId="2147483685"/>
              <ac:spMk id="45" creationId="{7034DAB8-B892-4672-AB46-D101BD6D352D}"/>
            </ac:spMkLst>
          </pc:spChg>
          <pc:spChg chg="mod">
            <ac:chgData name="Marine BROTHIER" userId="8a8854a5-a39b-4df4-a052-6d7011a87112" providerId="ADAL" clId="{CB732249-AFB7-48C4-B996-B9D1DD69A722}" dt="2021-09-08T11:48:56.610" v="1093" actId="1076"/>
            <ac:spMkLst>
              <pc:docMk/>
              <pc:sldMasterMk cId="2101554451" sldId="2147483661"/>
              <pc:sldLayoutMk cId="2711599092" sldId="2147483685"/>
              <ac:spMk id="47" creationId="{415A645D-9FBA-46C5-B83F-D556ACA3AFD6}"/>
            </ac:spMkLst>
          </pc:spChg>
          <pc:spChg chg="mod">
            <ac:chgData name="Marine BROTHIER" userId="8a8854a5-a39b-4df4-a052-6d7011a87112" providerId="ADAL" clId="{CB732249-AFB7-48C4-B996-B9D1DD69A722}" dt="2021-09-08T11:48:56.610" v="1093" actId="1076"/>
            <ac:spMkLst>
              <pc:docMk/>
              <pc:sldMasterMk cId="2101554451" sldId="2147483661"/>
              <pc:sldLayoutMk cId="2711599092" sldId="2147483685"/>
              <ac:spMk id="49" creationId="{0A2CF8D2-147C-4DBF-91F4-3AED19E38F09}"/>
            </ac:spMkLst>
          </pc:spChg>
          <pc:spChg chg="del">
            <ac:chgData name="Marine BROTHIER" userId="8a8854a5-a39b-4df4-a052-6d7011a87112" providerId="ADAL" clId="{CB732249-AFB7-48C4-B996-B9D1DD69A722}" dt="2021-09-08T11:48:28.583" v="1089" actId="478"/>
            <ac:spMkLst>
              <pc:docMk/>
              <pc:sldMasterMk cId="2101554451" sldId="2147483661"/>
              <pc:sldLayoutMk cId="2711599092" sldId="2147483685"/>
              <ac:spMk id="51" creationId="{A5ECAD94-3823-433E-8157-FD1B53B8A25E}"/>
            </ac:spMkLst>
          </pc:spChg>
          <pc:grpChg chg="mod">
            <ac:chgData name="Marine BROTHIER" userId="8a8854a5-a39b-4df4-a052-6d7011a87112" providerId="ADAL" clId="{CB732249-AFB7-48C4-B996-B9D1DD69A722}" dt="2021-09-08T11:48:43.057" v="1092" actId="1076"/>
            <ac:grpSpMkLst>
              <pc:docMk/>
              <pc:sldMasterMk cId="2101554451" sldId="2147483661"/>
              <pc:sldLayoutMk cId="2711599092" sldId="2147483685"/>
              <ac:grpSpMk id="3" creationId="{6825BFE1-A4F0-4B7F-BAB3-C610AA46FD83}"/>
            </ac:grpSpMkLst>
          </pc:grpChg>
        </pc:sldLayoutChg>
      </pc:sldMasterChg>
    </pc:docChg>
  </pc:docChgLst>
  <pc:docChgLst>
    <pc:chgData name="Marine BROTHIER" userId="8a8854a5-a39b-4df4-a052-6d7011a87112" providerId="ADAL" clId="{2ECC0D93-3E73-47E4-B083-85668C5DCA0B}"/>
    <pc:docChg chg="modMainMaster">
      <pc:chgData name="Marine BROTHIER" userId="8a8854a5-a39b-4df4-a052-6d7011a87112" providerId="ADAL" clId="{2ECC0D93-3E73-47E4-B083-85668C5DCA0B}" dt="2022-01-10T08:45:14.008" v="9" actId="20577"/>
      <pc:docMkLst>
        <pc:docMk/>
      </pc:docMkLst>
      <pc:sldMasterChg chg="modSldLayout">
        <pc:chgData name="Marine BROTHIER" userId="8a8854a5-a39b-4df4-a052-6d7011a87112" providerId="ADAL" clId="{2ECC0D93-3E73-47E4-B083-85668C5DCA0B}" dt="2022-01-10T08:45:14.008" v="9" actId="20577"/>
        <pc:sldMasterMkLst>
          <pc:docMk/>
          <pc:sldMasterMk cId="3016117405" sldId="2147483648"/>
        </pc:sldMasterMkLst>
        <pc:sldLayoutChg chg="modSp mod">
          <pc:chgData name="Marine BROTHIER" userId="8a8854a5-a39b-4df4-a052-6d7011a87112" providerId="ADAL" clId="{2ECC0D93-3E73-47E4-B083-85668C5DCA0B}" dt="2022-01-10T08:45:14.008" v="9" actId="20577"/>
          <pc:sldLayoutMkLst>
            <pc:docMk/>
            <pc:sldMasterMk cId="3016117405" sldId="2147483648"/>
            <pc:sldLayoutMk cId="3979872511" sldId="2147483649"/>
          </pc:sldLayoutMkLst>
          <pc:spChg chg="mod">
            <ac:chgData name="Marine BROTHIER" userId="8a8854a5-a39b-4df4-a052-6d7011a87112" providerId="ADAL" clId="{2ECC0D93-3E73-47E4-B083-85668C5DCA0B}" dt="2022-01-10T08:44:59.543" v="1" actId="20577"/>
            <ac:spMkLst>
              <pc:docMk/>
              <pc:sldMasterMk cId="3016117405" sldId="2147483648"/>
              <pc:sldLayoutMk cId="3979872511" sldId="2147483649"/>
              <ac:spMk id="25" creationId="{DA800892-FE61-4D3E-8C6C-49420B27BF2F}"/>
            </ac:spMkLst>
          </pc:spChg>
          <pc:spChg chg="mod">
            <ac:chgData name="Marine BROTHIER" userId="8a8854a5-a39b-4df4-a052-6d7011a87112" providerId="ADAL" clId="{2ECC0D93-3E73-47E4-B083-85668C5DCA0B}" dt="2022-01-10T08:45:14.008" v="9" actId="20577"/>
            <ac:spMkLst>
              <pc:docMk/>
              <pc:sldMasterMk cId="3016117405" sldId="2147483648"/>
              <pc:sldLayoutMk cId="3979872511" sldId="2147483649"/>
              <ac:spMk id="26" creationId="{CE413560-8B37-4DC3-981E-AE4E569F26D9}"/>
            </ac:spMkLst>
          </pc:spChg>
          <pc:spChg chg="mod">
            <ac:chgData name="Marine BROTHIER" userId="8a8854a5-a39b-4df4-a052-6d7011a87112" providerId="ADAL" clId="{2ECC0D93-3E73-47E4-B083-85668C5DCA0B}" dt="2022-01-10T08:45:03.276" v="3" actId="20577"/>
            <ac:spMkLst>
              <pc:docMk/>
              <pc:sldMasterMk cId="3016117405" sldId="2147483648"/>
              <pc:sldLayoutMk cId="3979872511" sldId="2147483649"/>
              <ac:spMk id="37" creationId="{A4D024A1-17F3-4668-8A28-CC2FD0201567}"/>
            </ac:spMkLst>
          </pc:spChg>
        </pc:sldLayoutChg>
      </pc:sldMasterChg>
    </pc:docChg>
  </pc:docChgLst>
  <pc:docChgLst>
    <pc:chgData name="Marine BROTHIER" userId="8a8854a5-a39b-4df4-a052-6d7011a87112" providerId="ADAL" clId="{CF6212BD-F554-400E-A650-2527AB8B7819}"/>
    <pc:docChg chg="undo redo custSel addSld delSld modSld modMainMaster">
      <pc:chgData name="Marine BROTHIER" userId="8a8854a5-a39b-4df4-a052-6d7011a87112" providerId="ADAL" clId="{CF6212BD-F554-400E-A650-2527AB8B7819}" dt="2022-02-17T09:39:38.343" v="443" actId="47"/>
      <pc:docMkLst>
        <pc:docMk/>
      </pc:docMkLst>
      <pc:sldChg chg="new del">
        <pc:chgData name="Marine BROTHIER" userId="8a8854a5-a39b-4df4-a052-6d7011a87112" providerId="ADAL" clId="{CF6212BD-F554-400E-A650-2527AB8B7819}" dt="2022-02-16T17:31:36.927" v="165" actId="47"/>
        <pc:sldMkLst>
          <pc:docMk/>
          <pc:sldMk cId="81874085" sldId="262"/>
        </pc:sldMkLst>
      </pc:sldChg>
      <pc:sldChg chg="new del">
        <pc:chgData name="Marine BROTHIER" userId="8a8854a5-a39b-4df4-a052-6d7011a87112" providerId="ADAL" clId="{CF6212BD-F554-400E-A650-2527AB8B7819}" dt="2022-02-17T09:35:48.757" v="436" actId="47"/>
        <pc:sldMkLst>
          <pc:docMk/>
          <pc:sldMk cId="914262435" sldId="262"/>
        </pc:sldMkLst>
      </pc:sldChg>
      <pc:sldChg chg="new del">
        <pc:chgData name="Marine BROTHIER" userId="8a8854a5-a39b-4df4-a052-6d7011a87112" providerId="ADAL" clId="{CF6212BD-F554-400E-A650-2527AB8B7819}" dt="2022-02-17T09:32:44.214" v="409" actId="47"/>
        <pc:sldMkLst>
          <pc:docMk/>
          <pc:sldMk cId="2195651769" sldId="262"/>
        </pc:sldMkLst>
      </pc:sldChg>
      <pc:sldChg chg="new del">
        <pc:chgData name="Marine BROTHIER" userId="8a8854a5-a39b-4df4-a052-6d7011a87112" providerId="ADAL" clId="{CF6212BD-F554-400E-A650-2527AB8B7819}" dt="2022-02-16T17:35:49.998" v="326" actId="47"/>
        <pc:sldMkLst>
          <pc:docMk/>
          <pc:sldMk cId="2983758348" sldId="262"/>
        </pc:sldMkLst>
      </pc:sldChg>
      <pc:sldChg chg="new del">
        <pc:chgData name="Marine BROTHIER" userId="8a8854a5-a39b-4df4-a052-6d7011a87112" providerId="ADAL" clId="{CF6212BD-F554-400E-A650-2527AB8B7819}" dt="2022-02-16T17:35:33.064" v="324" actId="47"/>
        <pc:sldMkLst>
          <pc:docMk/>
          <pc:sldMk cId="3658005919" sldId="262"/>
        </pc:sldMkLst>
      </pc:sldChg>
      <pc:sldChg chg="new del">
        <pc:chgData name="Marine BROTHIER" userId="8a8854a5-a39b-4df4-a052-6d7011a87112" providerId="ADAL" clId="{CF6212BD-F554-400E-A650-2527AB8B7819}" dt="2022-02-17T09:39:38.343" v="443" actId="47"/>
        <pc:sldMkLst>
          <pc:docMk/>
          <pc:sldMk cId="3908375341" sldId="262"/>
        </pc:sldMkLst>
      </pc:sldChg>
      <pc:sldChg chg="new del">
        <pc:chgData name="Marine BROTHIER" userId="8a8854a5-a39b-4df4-a052-6d7011a87112" providerId="ADAL" clId="{CF6212BD-F554-400E-A650-2527AB8B7819}" dt="2022-02-16T17:30:40.990" v="160" actId="47"/>
        <pc:sldMkLst>
          <pc:docMk/>
          <pc:sldMk cId="3965575370" sldId="262"/>
        </pc:sldMkLst>
      </pc:sldChg>
      <pc:sldChg chg="new del">
        <pc:chgData name="Marine BROTHIER" userId="8a8854a5-a39b-4df4-a052-6d7011a87112" providerId="ADAL" clId="{CF6212BD-F554-400E-A650-2527AB8B7819}" dt="2022-02-17T09:30:01.872" v="330" actId="47"/>
        <pc:sldMkLst>
          <pc:docMk/>
          <pc:sldMk cId="4185342910" sldId="262"/>
        </pc:sldMkLst>
      </pc:sldChg>
      <pc:sldChg chg="new del">
        <pc:chgData name="Marine BROTHIER" userId="8a8854a5-a39b-4df4-a052-6d7011a87112" providerId="ADAL" clId="{CF6212BD-F554-400E-A650-2527AB8B7819}" dt="2022-02-16T17:31:36.927" v="165" actId="47"/>
        <pc:sldMkLst>
          <pc:docMk/>
          <pc:sldMk cId="2461616832" sldId="263"/>
        </pc:sldMkLst>
      </pc:sldChg>
      <pc:sldChg chg="new del">
        <pc:chgData name="Marine BROTHIER" userId="8a8854a5-a39b-4df4-a052-6d7011a87112" providerId="ADAL" clId="{CF6212BD-F554-400E-A650-2527AB8B7819}" dt="2022-02-17T09:35:50.433" v="437" actId="47"/>
        <pc:sldMkLst>
          <pc:docMk/>
          <pc:sldMk cId="2675351277" sldId="263"/>
        </pc:sldMkLst>
      </pc:sldChg>
      <pc:sldChg chg="new del">
        <pc:chgData name="Marine BROTHIER" userId="8a8854a5-a39b-4df4-a052-6d7011a87112" providerId="ADAL" clId="{CF6212BD-F554-400E-A650-2527AB8B7819}" dt="2022-02-17T09:30:00.778" v="329" actId="47"/>
        <pc:sldMkLst>
          <pc:docMk/>
          <pc:sldMk cId="4186113632" sldId="263"/>
        </pc:sldMkLst>
      </pc:sldChg>
      <pc:sldChg chg="new del">
        <pc:chgData name="Marine BROTHIER" userId="8a8854a5-a39b-4df4-a052-6d7011a87112" providerId="ADAL" clId="{CF6212BD-F554-400E-A650-2527AB8B7819}" dt="2022-02-16T17:31:36.927" v="165" actId="47"/>
        <pc:sldMkLst>
          <pc:docMk/>
          <pc:sldMk cId="1620132991" sldId="264"/>
        </pc:sldMkLst>
      </pc:sldChg>
      <pc:sldMasterChg chg="addSldLayout modSldLayout">
        <pc:chgData name="Marine BROTHIER" userId="8a8854a5-a39b-4df4-a052-6d7011a87112" providerId="ADAL" clId="{CF6212BD-F554-400E-A650-2527AB8B7819}" dt="2022-02-17T09:36:15.782" v="441"/>
        <pc:sldMasterMkLst>
          <pc:docMk/>
          <pc:sldMasterMk cId="3016117405" sldId="2147483648"/>
        </pc:sldMasterMkLst>
        <pc:sldLayoutChg chg="modSp mod">
          <pc:chgData name="Marine BROTHIER" userId="8a8854a5-a39b-4df4-a052-6d7011a87112" providerId="ADAL" clId="{CF6212BD-F554-400E-A650-2527AB8B7819}" dt="2022-02-16T17:29:46.962" v="158" actId="14100"/>
          <pc:sldLayoutMkLst>
            <pc:docMk/>
            <pc:sldMasterMk cId="3016117405" sldId="2147483648"/>
            <pc:sldLayoutMk cId="3979872511" sldId="2147483649"/>
          </pc:sldLayoutMkLst>
          <pc:spChg chg="mod">
            <ac:chgData name="Marine BROTHIER" userId="8a8854a5-a39b-4df4-a052-6d7011a87112" providerId="ADAL" clId="{CF6212BD-F554-400E-A650-2527AB8B7819}" dt="2022-02-16T17:29:46.962" v="158" actId="14100"/>
            <ac:spMkLst>
              <pc:docMk/>
              <pc:sldMasterMk cId="3016117405" sldId="2147483648"/>
              <pc:sldLayoutMk cId="3979872511" sldId="2147483649"/>
              <ac:spMk id="28" creationId="{0F5E1DD3-72E2-4DE3-AB27-5157778B1EC1}"/>
            </ac:spMkLst>
          </pc:spChg>
        </pc:sldLayoutChg>
        <pc:sldLayoutChg chg="addSp modSp mod">
          <pc:chgData name="Marine BROTHIER" userId="8a8854a5-a39b-4df4-a052-6d7011a87112" providerId="ADAL" clId="{CF6212BD-F554-400E-A650-2527AB8B7819}" dt="2022-02-16T17:29:16.280" v="139" actId="1076"/>
          <pc:sldLayoutMkLst>
            <pc:docMk/>
            <pc:sldMasterMk cId="3016117405" sldId="2147483648"/>
            <pc:sldLayoutMk cId="1417775213" sldId="2147483689"/>
          </pc:sldLayoutMkLst>
          <pc:spChg chg="add mod">
            <ac:chgData name="Marine BROTHIER" userId="8a8854a5-a39b-4df4-a052-6d7011a87112" providerId="ADAL" clId="{CF6212BD-F554-400E-A650-2527AB8B7819}" dt="2022-02-16T17:29:16.280" v="139" actId="1076"/>
            <ac:spMkLst>
              <pc:docMk/>
              <pc:sldMasterMk cId="3016117405" sldId="2147483648"/>
              <pc:sldLayoutMk cId="1417775213" sldId="2147483689"/>
              <ac:spMk id="19" creationId="{CAFA6E72-0103-4CBB-816D-0658618D2AF3}"/>
            </ac:spMkLst>
          </pc:spChg>
          <pc:spChg chg="add mod">
            <ac:chgData name="Marine BROTHIER" userId="8a8854a5-a39b-4df4-a052-6d7011a87112" providerId="ADAL" clId="{CF6212BD-F554-400E-A650-2527AB8B7819}" dt="2022-02-16T17:28:27.108" v="116" actId="20577"/>
            <ac:spMkLst>
              <pc:docMk/>
              <pc:sldMasterMk cId="3016117405" sldId="2147483648"/>
              <pc:sldLayoutMk cId="1417775213" sldId="2147483689"/>
              <ac:spMk id="23" creationId="{9083CBEB-7AEA-4ED2-9073-16E1E57AAE13}"/>
            </ac:spMkLst>
          </pc:spChg>
          <pc:picChg chg="add mod">
            <ac:chgData name="Marine BROTHIER" userId="8a8854a5-a39b-4df4-a052-6d7011a87112" providerId="ADAL" clId="{CF6212BD-F554-400E-A650-2527AB8B7819}" dt="2022-02-16T17:28:21.886" v="106" actId="1076"/>
            <ac:picMkLst>
              <pc:docMk/>
              <pc:sldMasterMk cId="3016117405" sldId="2147483648"/>
              <pc:sldLayoutMk cId="1417775213" sldId="2147483689"/>
              <ac:picMk id="22" creationId="{C4DC20CA-EC0B-44E9-BB8B-4F5D39961B19}"/>
            </ac:picMkLst>
          </pc:picChg>
          <pc:cxnChg chg="add mod">
            <ac:chgData name="Marine BROTHIER" userId="8a8854a5-a39b-4df4-a052-6d7011a87112" providerId="ADAL" clId="{CF6212BD-F554-400E-A650-2527AB8B7819}" dt="2022-02-16T17:28:36.601" v="118" actId="14100"/>
            <ac:cxnSpMkLst>
              <pc:docMk/>
              <pc:sldMasterMk cId="3016117405" sldId="2147483648"/>
              <pc:sldLayoutMk cId="1417775213" sldId="2147483689"/>
              <ac:cxnSpMk id="21" creationId="{CCF96B97-C9EB-40F8-AEA3-1DF0C2466A50}"/>
            </ac:cxnSpMkLst>
          </pc:cxnChg>
        </pc:sldLayoutChg>
        <pc:sldLayoutChg chg="addSp delSp modSp mod">
          <pc:chgData name="Marine BROTHIER" userId="8a8854a5-a39b-4df4-a052-6d7011a87112" providerId="ADAL" clId="{CF6212BD-F554-400E-A650-2527AB8B7819}" dt="2022-02-17T09:34:04.227" v="431" actId="1036"/>
          <pc:sldLayoutMkLst>
            <pc:docMk/>
            <pc:sldMasterMk cId="3016117405" sldId="2147483648"/>
            <pc:sldLayoutMk cId="1443714742" sldId="2147483693"/>
          </pc:sldLayoutMkLst>
          <pc:spChg chg="add del">
            <ac:chgData name="Marine BROTHIER" userId="8a8854a5-a39b-4df4-a052-6d7011a87112" providerId="ADAL" clId="{CF6212BD-F554-400E-A650-2527AB8B7819}" dt="2022-02-16T17:32:52.017" v="180" actId="11529"/>
            <ac:spMkLst>
              <pc:docMk/>
              <pc:sldMasterMk cId="3016117405" sldId="2147483648"/>
              <pc:sldLayoutMk cId="1443714742" sldId="2147483693"/>
              <ac:spMk id="2" creationId="{B793DF11-3AF9-4C03-B66C-BDBE3AEEBF2A}"/>
            </ac:spMkLst>
          </pc:spChg>
          <pc:spChg chg="add del mod">
            <ac:chgData name="Marine BROTHIER" userId="8a8854a5-a39b-4df4-a052-6d7011a87112" providerId="ADAL" clId="{CF6212BD-F554-400E-A650-2527AB8B7819}" dt="2022-02-17T09:33:39.727" v="412" actId="1076"/>
            <ac:spMkLst>
              <pc:docMk/>
              <pc:sldMasterMk cId="3016117405" sldId="2147483648"/>
              <pc:sldLayoutMk cId="1443714742" sldId="2147483693"/>
              <ac:spMk id="3" creationId="{A4E2BE55-4B99-41B5-A10E-F4E7A5641E27}"/>
            </ac:spMkLst>
          </pc:spChg>
          <pc:spChg chg="add mod">
            <ac:chgData name="Marine BROTHIER" userId="8a8854a5-a39b-4df4-a052-6d7011a87112" providerId="ADAL" clId="{CF6212BD-F554-400E-A650-2527AB8B7819}" dt="2022-02-17T09:33:28.424" v="410" actId="1076"/>
            <ac:spMkLst>
              <pc:docMk/>
              <pc:sldMasterMk cId="3016117405" sldId="2147483648"/>
              <pc:sldLayoutMk cId="1443714742" sldId="2147483693"/>
              <ac:spMk id="4" creationId="{60331FF7-3E1A-4595-BFD5-712436808F0F}"/>
            </ac:spMkLst>
          </pc:spChg>
          <pc:spChg chg="add del">
            <ac:chgData name="Marine BROTHIER" userId="8a8854a5-a39b-4df4-a052-6d7011a87112" providerId="ADAL" clId="{CF6212BD-F554-400E-A650-2527AB8B7819}" dt="2022-02-16T17:34:32.316" v="259" actId="11529"/>
            <ac:spMkLst>
              <pc:docMk/>
              <pc:sldMasterMk cId="3016117405" sldId="2147483648"/>
              <pc:sldLayoutMk cId="1443714742" sldId="2147483693"/>
              <ac:spMk id="12" creationId="{915F25AC-BA0A-4341-B61A-DDAB76456968}"/>
            </ac:spMkLst>
          </pc:spChg>
          <pc:spChg chg="add mod">
            <ac:chgData name="Marine BROTHIER" userId="8a8854a5-a39b-4df4-a052-6d7011a87112" providerId="ADAL" clId="{CF6212BD-F554-400E-A650-2527AB8B7819}" dt="2022-02-17T09:34:04.227" v="431" actId="1036"/>
            <ac:spMkLst>
              <pc:docMk/>
              <pc:sldMasterMk cId="3016117405" sldId="2147483648"/>
              <pc:sldLayoutMk cId="1443714742" sldId="2147483693"/>
              <ac:spMk id="13" creationId="{AA368F18-4739-4CAF-913D-19EC83F1A006}"/>
            </ac:spMkLst>
          </pc:spChg>
          <pc:spChg chg="del mod">
            <ac:chgData name="Marine BROTHIER" userId="8a8854a5-a39b-4df4-a052-6d7011a87112" providerId="ADAL" clId="{CF6212BD-F554-400E-A650-2527AB8B7819}" dt="2022-02-16T17:35:14.577" v="321" actId="478"/>
            <ac:spMkLst>
              <pc:docMk/>
              <pc:sldMasterMk cId="3016117405" sldId="2147483648"/>
              <pc:sldLayoutMk cId="1443714742" sldId="2147483693"/>
              <ac:spMk id="14" creationId="{57F7E1C9-E68E-49C1-96F9-7DE039F3F695}"/>
            </ac:spMkLst>
          </pc:spChg>
          <pc:spChg chg="add del">
            <ac:chgData name="Marine BROTHIER" userId="8a8854a5-a39b-4df4-a052-6d7011a87112" providerId="ADAL" clId="{CF6212BD-F554-400E-A650-2527AB8B7819}" dt="2022-02-17T09:31:03.215" v="333" actId="11529"/>
            <ac:spMkLst>
              <pc:docMk/>
              <pc:sldMasterMk cId="3016117405" sldId="2147483648"/>
              <pc:sldLayoutMk cId="1443714742" sldId="2147483693"/>
              <ac:spMk id="15" creationId="{EEADA281-EC5E-4B4C-868F-830B74147F62}"/>
            </ac:spMkLst>
          </pc:spChg>
          <pc:spChg chg="add mod">
            <ac:chgData name="Marine BROTHIER" userId="8a8854a5-a39b-4df4-a052-6d7011a87112" providerId="ADAL" clId="{CF6212BD-F554-400E-A650-2527AB8B7819}" dt="2022-02-17T09:33:59.522" v="423" actId="1036"/>
            <ac:spMkLst>
              <pc:docMk/>
              <pc:sldMasterMk cId="3016117405" sldId="2147483648"/>
              <pc:sldLayoutMk cId="1443714742" sldId="2147483693"/>
              <ac:spMk id="16" creationId="{8EAEFDF6-4F9D-44CB-8F55-0A22761B8D5B}"/>
            </ac:spMkLst>
          </pc:spChg>
          <pc:spChg chg="add del">
            <ac:chgData name="Marine BROTHIER" userId="8a8854a5-a39b-4df4-a052-6d7011a87112" providerId="ADAL" clId="{CF6212BD-F554-400E-A650-2527AB8B7819}" dt="2022-02-17T09:31:59.046" v="365" actId="11529"/>
            <ac:spMkLst>
              <pc:docMk/>
              <pc:sldMasterMk cId="3016117405" sldId="2147483648"/>
              <pc:sldLayoutMk cId="1443714742" sldId="2147483693"/>
              <ac:spMk id="17" creationId="{9F0999FC-8D88-4CCE-B78F-A81DEF871E73}"/>
            </ac:spMkLst>
          </pc:spChg>
          <pc:spChg chg="add mod">
            <ac:chgData name="Marine BROTHIER" userId="8a8854a5-a39b-4df4-a052-6d7011a87112" providerId="ADAL" clId="{CF6212BD-F554-400E-A650-2527AB8B7819}" dt="2022-02-17T09:33:59.522" v="423" actId="1036"/>
            <ac:spMkLst>
              <pc:docMk/>
              <pc:sldMasterMk cId="3016117405" sldId="2147483648"/>
              <pc:sldLayoutMk cId="1443714742" sldId="2147483693"/>
              <ac:spMk id="18" creationId="{CCE8A50F-00C4-489E-979C-C63EBC238FED}"/>
            </ac:spMkLst>
          </pc:spChg>
        </pc:sldLayoutChg>
        <pc:sldLayoutChg chg="addSp delSp modSp mod">
          <pc:chgData name="Marine BROTHIER" userId="8a8854a5-a39b-4df4-a052-6d7011a87112" providerId="ADAL" clId="{CF6212BD-F554-400E-A650-2527AB8B7819}" dt="2022-02-17T09:35:28.215" v="433"/>
          <pc:sldLayoutMkLst>
            <pc:docMk/>
            <pc:sldMasterMk cId="3016117405" sldId="2147483648"/>
            <pc:sldLayoutMk cId="2107452259" sldId="2147483694"/>
          </pc:sldLayoutMkLst>
          <pc:spChg chg="del mod">
            <ac:chgData name="Marine BROTHIER" userId="8a8854a5-a39b-4df4-a052-6d7011a87112" providerId="ADAL" clId="{CF6212BD-F554-400E-A650-2527AB8B7819}" dt="2022-02-17T09:35:26.909" v="432" actId="478"/>
            <ac:spMkLst>
              <pc:docMk/>
              <pc:sldMasterMk cId="3016117405" sldId="2147483648"/>
              <pc:sldLayoutMk cId="2107452259" sldId="2147483694"/>
              <ac:spMk id="4" creationId="{2C1B8361-8B44-4F10-9780-FF2579096643}"/>
            </ac:spMkLst>
          </pc:spChg>
          <pc:spChg chg="add mod">
            <ac:chgData name="Marine BROTHIER" userId="8a8854a5-a39b-4df4-a052-6d7011a87112" providerId="ADAL" clId="{CF6212BD-F554-400E-A650-2527AB8B7819}" dt="2022-02-17T09:35:28.215" v="433"/>
            <ac:spMkLst>
              <pc:docMk/>
              <pc:sldMasterMk cId="3016117405" sldId="2147483648"/>
              <pc:sldLayoutMk cId="2107452259" sldId="2147483694"/>
              <ac:spMk id="11" creationId="{479DE4DF-C9C0-4969-80AC-712C48AF4595}"/>
            </ac:spMkLst>
          </pc:spChg>
          <pc:spChg chg="add mod">
            <ac:chgData name="Marine BROTHIER" userId="8a8854a5-a39b-4df4-a052-6d7011a87112" providerId="ADAL" clId="{CF6212BD-F554-400E-A650-2527AB8B7819}" dt="2022-02-17T09:35:28.215" v="433"/>
            <ac:spMkLst>
              <pc:docMk/>
              <pc:sldMasterMk cId="3016117405" sldId="2147483648"/>
              <pc:sldLayoutMk cId="2107452259" sldId="2147483694"/>
              <ac:spMk id="13" creationId="{1F368A32-62F0-4505-80A9-21DAEC7DFBDB}"/>
            </ac:spMkLst>
          </pc:spChg>
          <pc:spChg chg="add mod">
            <ac:chgData name="Marine BROTHIER" userId="8a8854a5-a39b-4df4-a052-6d7011a87112" providerId="ADAL" clId="{CF6212BD-F554-400E-A650-2527AB8B7819}" dt="2022-02-17T09:35:28.215" v="433"/>
            <ac:spMkLst>
              <pc:docMk/>
              <pc:sldMasterMk cId="3016117405" sldId="2147483648"/>
              <pc:sldLayoutMk cId="2107452259" sldId="2147483694"/>
              <ac:spMk id="14" creationId="{C3672594-E6BC-498C-8657-50E04576EF1E}"/>
            </ac:spMkLst>
          </pc:spChg>
          <pc:spChg chg="add mod">
            <ac:chgData name="Marine BROTHIER" userId="8a8854a5-a39b-4df4-a052-6d7011a87112" providerId="ADAL" clId="{CF6212BD-F554-400E-A650-2527AB8B7819}" dt="2022-02-17T09:35:28.215" v="433"/>
            <ac:spMkLst>
              <pc:docMk/>
              <pc:sldMasterMk cId="3016117405" sldId="2147483648"/>
              <pc:sldLayoutMk cId="2107452259" sldId="2147483694"/>
              <ac:spMk id="15" creationId="{931ED5B4-FA72-4D76-A336-10884895EFD8}"/>
            </ac:spMkLst>
          </pc:spChg>
        </pc:sldLayoutChg>
        <pc:sldLayoutChg chg="addSp delSp modSp mod">
          <pc:chgData name="Marine BROTHIER" userId="8a8854a5-a39b-4df4-a052-6d7011a87112" providerId="ADAL" clId="{CF6212BD-F554-400E-A650-2527AB8B7819}" dt="2022-02-17T09:36:07.480" v="439"/>
          <pc:sldLayoutMkLst>
            <pc:docMk/>
            <pc:sldMasterMk cId="3016117405" sldId="2147483648"/>
            <pc:sldLayoutMk cId="4154568386" sldId="2147483695"/>
          </pc:sldLayoutMkLst>
          <pc:spChg chg="mod">
            <ac:chgData name="Marine BROTHIER" userId="8a8854a5-a39b-4df4-a052-6d7011a87112" providerId="ADAL" clId="{CF6212BD-F554-400E-A650-2527AB8B7819}" dt="2022-02-16T17:23:08.174" v="29" actId="20577"/>
            <ac:spMkLst>
              <pc:docMk/>
              <pc:sldMasterMk cId="3016117405" sldId="2147483648"/>
              <pc:sldLayoutMk cId="4154568386" sldId="2147483695"/>
              <ac:spMk id="5" creationId="{2BD10091-B7A4-49FB-A90C-B0598CF82750}"/>
            </ac:spMkLst>
          </pc:spChg>
          <pc:spChg chg="del mod">
            <ac:chgData name="Marine BROTHIER" userId="8a8854a5-a39b-4df4-a052-6d7011a87112" providerId="ADAL" clId="{CF6212BD-F554-400E-A650-2527AB8B7819}" dt="2022-02-17T09:36:06.253" v="438" actId="478"/>
            <ac:spMkLst>
              <pc:docMk/>
              <pc:sldMasterMk cId="3016117405" sldId="2147483648"/>
              <pc:sldLayoutMk cId="4154568386" sldId="2147483695"/>
              <ac:spMk id="12" creationId="{42D031F1-832E-4152-B78D-C095DCEFA8D8}"/>
            </ac:spMkLst>
          </pc:spChg>
          <pc:spChg chg="add mod">
            <ac:chgData name="Marine BROTHIER" userId="8a8854a5-a39b-4df4-a052-6d7011a87112" providerId="ADAL" clId="{CF6212BD-F554-400E-A650-2527AB8B7819}" dt="2022-02-17T09:36:07.480" v="439"/>
            <ac:spMkLst>
              <pc:docMk/>
              <pc:sldMasterMk cId="3016117405" sldId="2147483648"/>
              <pc:sldLayoutMk cId="4154568386" sldId="2147483695"/>
              <ac:spMk id="13" creationId="{1D5A3B96-7662-465D-90EA-5CA73115EC9D}"/>
            </ac:spMkLst>
          </pc:spChg>
          <pc:spChg chg="add mod">
            <ac:chgData name="Marine BROTHIER" userId="8a8854a5-a39b-4df4-a052-6d7011a87112" providerId="ADAL" clId="{CF6212BD-F554-400E-A650-2527AB8B7819}" dt="2022-02-17T09:36:07.480" v="439"/>
            <ac:spMkLst>
              <pc:docMk/>
              <pc:sldMasterMk cId="3016117405" sldId="2147483648"/>
              <pc:sldLayoutMk cId="4154568386" sldId="2147483695"/>
              <ac:spMk id="14" creationId="{8F3D0ACB-0A90-4F08-9BF2-2638A7D92C4B}"/>
            </ac:spMkLst>
          </pc:spChg>
          <pc:spChg chg="add mod">
            <ac:chgData name="Marine BROTHIER" userId="8a8854a5-a39b-4df4-a052-6d7011a87112" providerId="ADAL" clId="{CF6212BD-F554-400E-A650-2527AB8B7819}" dt="2022-02-17T09:36:07.480" v="439"/>
            <ac:spMkLst>
              <pc:docMk/>
              <pc:sldMasterMk cId="3016117405" sldId="2147483648"/>
              <pc:sldLayoutMk cId="4154568386" sldId="2147483695"/>
              <ac:spMk id="15" creationId="{AC3789D0-7D7F-4EF2-973A-BB01D1EB2F7B}"/>
            </ac:spMkLst>
          </pc:spChg>
          <pc:spChg chg="add mod">
            <ac:chgData name="Marine BROTHIER" userId="8a8854a5-a39b-4df4-a052-6d7011a87112" providerId="ADAL" clId="{CF6212BD-F554-400E-A650-2527AB8B7819}" dt="2022-02-17T09:36:07.480" v="439"/>
            <ac:spMkLst>
              <pc:docMk/>
              <pc:sldMasterMk cId="3016117405" sldId="2147483648"/>
              <pc:sldLayoutMk cId="4154568386" sldId="2147483695"/>
              <ac:spMk id="16" creationId="{956D9C70-E7C6-4F73-BF67-3C8FE8F88E1D}"/>
            </ac:spMkLst>
          </pc:spChg>
        </pc:sldLayoutChg>
        <pc:sldLayoutChg chg="addSp delSp modSp add mod replId modTransition">
          <pc:chgData name="Marine BROTHIER" userId="8a8854a5-a39b-4df4-a052-6d7011a87112" providerId="ADAL" clId="{CF6212BD-F554-400E-A650-2527AB8B7819}" dt="2022-02-17T09:36:15.782" v="441"/>
          <pc:sldLayoutMkLst>
            <pc:docMk/>
            <pc:sldMasterMk cId="3016117405" sldId="2147483648"/>
            <pc:sldLayoutMk cId="472822336" sldId="2147483706"/>
          </pc:sldLayoutMkLst>
          <pc:spChg chg="mod">
            <ac:chgData name="Marine BROTHIER" userId="8a8854a5-a39b-4df4-a052-6d7011a87112" providerId="ADAL" clId="{CF6212BD-F554-400E-A650-2527AB8B7819}" dt="2022-02-16T17:26:20.741" v="73" actId="1076"/>
            <ac:spMkLst>
              <pc:docMk/>
              <pc:sldMasterMk cId="3016117405" sldId="2147483648"/>
              <pc:sldLayoutMk cId="472822336" sldId="2147483706"/>
              <ac:spMk id="3" creationId="{A4E2BE55-4B99-41B5-A10E-F4E7A5641E27}"/>
            </ac:spMkLst>
          </pc:spChg>
          <pc:spChg chg="mod">
            <ac:chgData name="Marine BROTHIER" userId="8a8854a5-a39b-4df4-a052-6d7011a87112" providerId="ADAL" clId="{CF6212BD-F554-400E-A650-2527AB8B7819}" dt="2022-02-16T17:25:15.748" v="63" actId="20577"/>
            <ac:spMkLst>
              <pc:docMk/>
              <pc:sldMasterMk cId="3016117405" sldId="2147483648"/>
              <pc:sldLayoutMk cId="472822336" sldId="2147483706"/>
              <ac:spMk id="5" creationId="{2BD10091-B7A4-49FB-A90C-B0598CF82750}"/>
            </ac:spMkLst>
          </pc:spChg>
          <pc:spChg chg="del mod">
            <ac:chgData name="Marine BROTHIER" userId="8a8854a5-a39b-4df4-a052-6d7011a87112" providerId="ADAL" clId="{CF6212BD-F554-400E-A650-2527AB8B7819}" dt="2022-02-17T09:36:14.528" v="440" actId="478"/>
            <ac:spMkLst>
              <pc:docMk/>
              <pc:sldMasterMk cId="3016117405" sldId="2147483648"/>
              <pc:sldLayoutMk cId="472822336" sldId="2147483706"/>
              <ac:spMk id="12" creationId="{42D031F1-832E-4152-B78D-C095DCEFA8D8}"/>
            </ac:spMkLst>
          </pc:spChg>
          <pc:spChg chg="add mod">
            <ac:chgData name="Marine BROTHIER" userId="8a8854a5-a39b-4df4-a052-6d7011a87112" providerId="ADAL" clId="{CF6212BD-F554-400E-A650-2527AB8B7819}" dt="2022-02-17T09:36:15.782" v="441"/>
            <ac:spMkLst>
              <pc:docMk/>
              <pc:sldMasterMk cId="3016117405" sldId="2147483648"/>
              <pc:sldLayoutMk cId="472822336" sldId="2147483706"/>
              <ac:spMk id="13" creationId="{11383199-6F2D-4CC4-9718-A648E49EF9E4}"/>
            </ac:spMkLst>
          </pc:spChg>
          <pc:spChg chg="add mod">
            <ac:chgData name="Marine BROTHIER" userId="8a8854a5-a39b-4df4-a052-6d7011a87112" providerId="ADAL" clId="{CF6212BD-F554-400E-A650-2527AB8B7819}" dt="2022-02-17T09:36:15.782" v="441"/>
            <ac:spMkLst>
              <pc:docMk/>
              <pc:sldMasterMk cId="3016117405" sldId="2147483648"/>
              <pc:sldLayoutMk cId="472822336" sldId="2147483706"/>
              <ac:spMk id="14" creationId="{9F520461-D698-4C3D-AEDE-12D06E0E2DD4}"/>
            </ac:spMkLst>
          </pc:spChg>
          <pc:spChg chg="add mod">
            <ac:chgData name="Marine BROTHIER" userId="8a8854a5-a39b-4df4-a052-6d7011a87112" providerId="ADAL" clId="{CF6212BD-F554-400E-A650-2527AB8B7819}" dt="2022-02-17T09:36:15.782" v="441"/>
            <ac:spMkLst>
              <pc:docMk/>
              <pc:sldMasterMk cId="3016117405" sldId="2147483648"/>
              <pc:sldLayoutMk cId="472822336" sldId="2147483706"/>
              <ac:spMk id="15" creationId="{7217D0D1-D698-4F65-952F-92A343B1061F}"/>
            </ac:spMkLst>
          </pc:spChg>
          <pc:spChg chg="add mod">
            <ac:chgData name="Marine BROTHIER" userId="8a8854a5-a39b-4df4-a052-6d7011a87112" providerId="ADAL" clId="{CF6212BD-F554-400E-A650-2527AB8B7819}" dt="2022-02-17T09:36:15.782" v="441"/>
            <ac:spMkLst>
              <pc:docMk/>
              <pc:sldMasterMk cId="3016117405" sldId="2147483648"/>
              <pc:sldLayoutMk cId="472822336" sldId="2147483706"/>
              <ac:spMk id="16" creationId="{20531130-451E-4295-8FFF-7B416398B534}"/>
            </ac:spMkLst>
          </pc:spChg>
          <pc:picChg chg="mod modCrop">
            <ac:chgData name="Marine BROTHIER" userId="8a8854a5-a39b-4df4-a052-6d7011a87112" providerId="ADAL" clId="{CF6212BD-F554-400E-A650-2527AB8B7819}" dt="2022-02-16T17:26:06.595" v="71" actId="18131"/>
            <ac:picMkLst>
              <pc:docMk/>
              <pc:sldMasterMk cId="3016117405" sldId="2147483648"/>
              <pc:sldLayoutMk cId="472822336" sldId="2147483706"/>
              <ac:picMk id="11" creationId="{CA693117-FBE2-4482-9426-F64361F8F9D0}"/>
            </ac:picMkLst>
          </pc:picChg>
        </pc:sldLayoutChg>
      </pc:sldMasterChg>
    </pc:docChg>
  </pc:docChgLst>
  <pc:docChgLst>
    <pc:chgData name="Marine BROTHIER" userId="8a8854a5-a39b-4df4-a052-6d7011a87112" providerId="ADAL" clId="{72238601-E699-4149-89E6-D819CB7BB16F}"/>
    <pc:docChg chg="delSld">
      <pc:chgData name="Marine BROTHIER" userId="8a8854a5-a39b-4df4-a052-6d7011a87112" providerId="ADAL" clId="{72238601-E699-4149-89E6-D819CB7BB16F}" dt="2022-04-01T08:23:47.794" v="0" actId="47"/>
      <pc:docMkLst>
        <pc:docMk/>
      </pc:docMkLst>
      <pc:sldChg chg="del">
        <pc:chgData name="Marine BROTHIER" userId="8a8854a5-a39b-4df4-a052-6d7011a87112" providerId="ADAL" clId="{72238601-E699-4149-89E6-D819CB7BB16F}" dt="2022-04-01T08:23:47.794" v="0" actId="47"/>
        <pc:sldMkLst>
          <pc:docMk/>
          <pc:sldMk cId="2963582953" sldId="261"/>
        </pc:sldMkLst>
      </pc:sldChg>
    </pc:docChg>
  </pc:docChgLst>
  <pc:docChgLst>
    <pc:chgData name="Marine BROTHIER" userId="8a8854a5-a39b-4df4-a052-6d7011a87112" providerId="ADAL" clId="{A63BDFF7-D8CC-45F3-AC8E-D269CF68E705}"/>
    <pc:docChg chg="undo custSel modMainMaster">
      <pc:chgData name="Marine BROTHIER" userId="8a8854a5-a39b-4df4-a052-6d7011a87112" providerId="ADAL" clId="{A63BDFF7-D8CC-45F3-AC8E-D269CF68E705}" dt="2022-07-18T12:26:59.060" v="229" actId="1076"/>
      <pc:docMkLst>
        <pc:docMk/>
      </pc:docMkLst>
      <pc:sldMasterChg chg="modSldLayout">
        <pc:chgData name="Marine BROTHIER" userId="8a8854a5-a39b-4df4-a052-6d7011a87112" providerId="ADAL" clId="{A63BDFF7-D8CC-45F3-AC8E-D269CF68E705}" dt="2022-07-18T12:26:59.060" v="229" actId="1076"/>
        <pc:sldMasterMkLst>
          <pc:docMk/>
          <pc:sldMasterMk cId="3016117405" sldId="2147483648"/>
        </pc:sldMasterMkLst>
        <pc:sldLayoutChg chg="modSp mod">
          <pc:chgData name="Marine BROTHIER" userId="8a8854a5-a39b-4df4-a052-6d7011a87112" providerId="ADAL" clId="{A63BDFF7-D8CC-45F3-AC8E-D269CF68E705}" dt="2022-07-18T11:41:32.549" v="5" actId="20577"/>
          <pc:sldLayoutMkLst>
            <pc:docMk/>
            <pc:sldMasterMk cId="3016117405" sldId="2147483648"/>
            <pc:sldLayoutMk cId="3979872511" sldId="2147483649"/>
          </pc:sldLayoutMkLst>
          <pc:spChg chg="mod">
            <ac:chgData name="Marine BROTHIER" userId="8a8854a5-a39b-4df4-a052-6d7011a87112" providerId="ADAL" clId="{A63BDFF7-D8CC-45F3-AC8E-D269CF68E705}" dt="2022-07-18T11:41:32.549" v="5" actId="20577"/>
            <ac:spMkLst>
              <pc:docMk/>
              <pc:sldMasterMk cId="3016117405" sldId="2147483648"/>
              <pc:sldLayoutMk cId="3979872511" sldId="2147483649"/>
              <ac:spMk id="26" creationId="{CE413560-8B37-4DC3-981E-AE4E569F26D9}"/>
            </ac:spMkLst>
          </pc:spChg>
          <pc:spChg chg="mod">
            <ac:chgData name="Marine BROTHIER" userId="8a8854a5-a39b-4df4-a052-6d7011a87112" providerId="ADAL" clId="{A63BDFF7-D8CC-45F3-AC8E-D269CF68E705}" dt="2022-07-18T11:41:26.158" v="1" actId="20577"/>
            <ac:spMkLst>
              <pc:docMk/>
              <pc:sldMasterMk cId="3016117405" sldId="2147483648"/>
              <pc:sldLayoutMk cId="3979872511" sldId="2147483649"/>
              <ac:spMk id="37" creationId="{A4D024A1-17F3-4668-8A28-CC2FD0201567}"/>
            </ac:spMkLst>
          </pc:spChg>
        </pc:sldLayoutChg>
        <pc:sldLayoutChg chg="modSp">
          <pc:chgData name="Marine BROTHIER" userId="8a8854a5-a39b-4df4-a052-6d7011a87112" providerId="ADAL" clId="{A63BDFF7-D8CC-45F3-AC8E-D269CF68E705}" dt="2022-07-18T11:59:03.713" v="84" actId="255"/>
          <pc:sldLayoutMkLst>
            <pc:docMk/>
            <pc:sldMasterMk cId="3016117405" sldId="2147483648"/>
            <pc:sldLayoutMk cId="2441450657" sldId="2147483652"/>
          </pc:sldLayoutMkLst>
          <pc:spChg chg="mod">
            <ac:chgData name="Marine BROTHIER" userId="8a8854a5-a39b-4df4-a052-6d7011a87112" providerId="ADAL" clId="{A63BDFF7-D8CC-45F3-AC8E-D269CF68E705}" dt="2022-07-18T11:58:09.442" v="80" actId="12"/>
            <ac:spMkLst>
              <pc:docMk/>
              <pc:sldMasterMk cId="3016117405" sldId="2147483648"/>
              <pc:sldLayoutMk cId="2441450657" sldId="2147483652"/>
              <ac:spMk id="3" creationId="{436C1131-2EE5-4A67-BA01-29DF8FE00F5A}"/>
            </ac:spMkLst>
          </pc:spChg>
          <pc:spChg chg="mod">
            <ac:chgData name="Marine BROTHIER" userId="8a8854a5-a39b-4df4-a052-6d7011a87112" providerId="ADAL" clId="{A63BDFF7-D8CC-45F3-AC8E-D269CF68E705}" dt="2022-07-18T11:58:49.504" v="83" actId="12"/>
            <ac:spMkLst>
              <pc:docMk/>
              <pc:sldMasterMk cId="3016117405" sldId="2147483648"/>
              <pc:sldLayoutMk cId="2441450657" sldId="2147483652"/>
              <ac:spMk id="4" creationId="{3A9FC041-D202-475D-947C-203FB6E1B03B}"/>
            </ac:spMkLst>
          </pc:spChg>
          <pc:spChg chg="mod">
            <ac:chgData name="Marine BROTHIER" userId="8a8854a5-a39b-4df4-a052-6d7011a87112" providerId="ADAL" clId="{A63BDFF7-D8CC-45F3-AC8E-D269CF68E705}" dt="2022-07-18T11:59:03.713" v="84" actId="255"/>
            <ac:spMkLst>
              <pc:docMk/>
              <pc:sldMasterMk cId="3016117405" sldId="2147483648"/>
              <pc:sldLayoutMk cId="2441450657" sldId="2147483652"/>
              <ac:spMk id="5" creationId="{053C121F-E8ED-4FB9-8014-064A3144EFF7}"/>
            </ac:spMkLst>
          </pc:spChg>
          <pc:spChg chg="mod">
            <ac:chgData name="Marine BROTHIER" userId="8a8854a5-a39b-4df4-a052-6d7011a87112" providerId="ADAL" clId="{A63BDFF7-D8CC-45F3-AC8E-D269CF68E705}" dt="2022-07-18T11:59:03.713" v="84" actId="255"/>
            <ac:spMkLst>
              <pc:docMk/>
              <pc:sldMasterMk cId="3016117405" sldId="2147483648"/>
              <pc:sldLayoutMk cId="2441450657" sldId="2147483652"/>
              <ac:spMk id="6" creationId="{14C2BC7E-B9A2-4E05-B23C-66054A8C5BCB}"/>
            </ac:spMkLst>
          </pc:spChg>
          <pc:spChg chg="mod">
            <ac:chgData name="Marine BROTHIER" userId="8a8854a5-a39b-4df4-a052-6d7011a87112" providerId="ADAL" clId="{A63BDFF7-D8CC-45F3-AC8E-D269CF68E705}" dt="2022-07-18T11:59:03.713" v="84" actId="255"/>
            <ac:spMkLst>
              <pc:docMk/>
              <pc:sldMasterMk cId="3016117405" sldId="2147483648"/>
              <pc:sldLayoutMk cId="2441450657" sldId="2147483652"/>
              <ac:spMk id="7" creationId="{1D08F6F1-FCD6-457F-B0FE-FB7A55EBEE35}"/>
            </ac:spMkLst>
          </pc:spChg>
        </pc:sldLayoutChg>
        <pc:sldLayoutChg chg="modSp mod">
          <pc:chgData name="Marine BROTHIER" userId="8a8854a5-a39b-4df4-a052-6d7011a87112" providerId="ADAL" clId="{A63BDFF7-D8CC-45F3-AC8E-D269CF68E705}" dt="2022-07-18T11:44:57.131" v="19" actId="14100"/>
          <pc:sldLayoutMkLst>
            <pc:docMk/>
            <pc:sldMasterMk cId="3016117405" sldId="2147483648"/>
            <pc:sldLayoutMk cId="3968073603" sldId="2147483653"/>
          </pc:sldLayoutMkLst>
          <pc:spChg chg="mod">
            <ac:chgData name="Marine BROTHIER" userId="8a8854a5-a39b-4df4-a052-6d7011a87112" providerId="ADAL" clId="{A63BDFF7-D8CC-45F3-AC8E-D269CF68E705}" dt="2022-07-18T11:44:57.131" v="19" actId="14100"/>
            <ac:spMkLst>
              <pc:docMk/>
              <pc:sldMasterMk cId="3016117405" sldId="2147483648"/>
              <pc:sldLayoutMk cId="3968073603" sldId="2147483653"/>
              <ac:spMk id="2" creationId="{358F49FE-4024-4457-9896-6981DDF0AC95}"/>
            </ac:spMkLst>
          </pc:spChg>
          <pc:spChg chg="mod">
            <ac:chgData name="Marine BROTHIER" userId="8a8854a5-a39b-4df4-a052-6d7011a87112" providerId="ADAL" clId="{A63BDFF7-D8CC-45F3-AC8E-D269CF68E705}" dt="2022-07-18T11:43:04.853" v="10" actId="255"/>
            <ac:spMkLst>
              <pc:docMk/>
              <pc:sldMasterMk cId="3016117405" sldId="2147483648"/>
              <pc:sldLayoutMk cId="3968073603" sldId="2147483653"/>
              <ac:spMk id="3" creationId="{A4C180E4-8488-435E-8E3F-78657270BD37}"/>
            </ac:spMkLst>
          </pc:spChg>
          <pc:spChg chg="mod">
            <ac:chgData name="Marine BROTHIER" userId="8a8854a5-a39b-4df4-a052-6d7011a87112" providerId="ADAL" clId="{A63BDFF7-D8CC-45F3-AC8E-D269CF68E705}" dt="2022-07-18T11:43:12.820" v="11" actId="255"/>
            <ac:spMkLst>
              <pc:docMk/>
              <pc:sldMasterMk cId="3016117405" sldId="2147483648"/>
              <pc:sldLayoutMk cId="3968073603" sldId="2147483653"/>
              <ac:spMk id="4" creationId="{606C0FD9-E03E-4003-9AAB-2286FB4670A9}"/>
            </ac:spMkLst>
          </pc:spChg>
          <pc:spChg chg="mod">
            <ac:chgData name="Marine BROTHIER" userId="8a8854a5-a39b-4df4-a052-6d7011a87112" providerId="ADAL" clId="{A63BDFF7-D8CC-45F3-AC8E-D269CF68E705}" dt="2022-07-18T11:43:46.144" v="12" actId="255"/>
            <ac:spMkLst>
              <pc:docMk/>
              <pc:sldMasterMk cId="3016117405" sldId="2147483648"/>
              <pc:sldLayoutMk cId="3968073603" sldId="2147483653"/>
              <ac:spMk id="5" creationId="{D2E713A0-7D80-4F4C-B188-569041DB4566}"/>
            </ac:spMkLst>
          </pc:spChg>
          <pc:spChg chg="mod">
            <ac:chgData name="Marine BROTHIER" userId="8a8854a5-a39b-4df4-a052-6d7011a87112" providerId="ADAL" clId="{A63BDFF7-D8CC-45F3-AC8E-D269CF68E705}" dt="2022-07-18T11:43:51.637" v="13" actId="255"/>
            <ac:spMkLst>
              <pc:docMk/>
              <pc:sldMasterMk cId="3016117405" sldId="2147483648"/>
              <pc:sldLayoutMk cId="3968073603" sldId="2147483653"/>
              <ac:spMk id="6" creationId="{75155A97-6555-4538-BC75-CC8666FAD76C}"/>
            </ac:spMkLst>
          </pc:spChg>
          <pc:spChg chg="mod">
            <ac:chgData name="Marine BROTHIER" userId="8a8854a5-a39b-4df4-a052-6d7011a87112" providerId="ADAL" clId="{A63BDFF7-D8CC-45F3-AC8E-D269CF68E705}" dt="2022-07-18T11:44:34.964" v="14" actId="255"/>
            <ac:spMkLst>
              <pc:docMk/>
              <pc:sldMasterMk cId="3016117405" sldId="2147483648"/>
              <pc:sldLayoutMk cId="3968073603" sldId="2147483653"/>
              <ac:spMk id="7" creationId="{1495DEC9-D092-42DB-9D63-A006DE9D3E1C}"/>
            </ac:spMkLst>
          </pc:spChg>
          <pc:spChg chg="mod">
            <ac:chgData name="Marine BROTHIER" userId="8a8854a5-a39b-4df4-a052-6d7011a87112" providerId="ADAL" clId="{A63BDFF7-D8CC-45F3-AC8E-D269CF68E705}" dt="2022-07-18T11:44:34.964" v="14" actId="255"/>
            <ac:spMkLst>
              <pc:docMk/>
              <pc:sldMasterMk cId="3016117405" sldId="2147483648"/>
              <pc:sldLayoutMk cId="3968073603" sldId="2147483653"/>
              <ac:spMk id="8" creationId="{D76AF41C-C714-4083-940A-F7EC7B962C49}"/>
            </ac:spMkLst>
          </pc:spChg>
          <pc:spChg chg="mod">
            <ac:chgData name="Marine BROTHIER" userId="8a8854a5-a39b-4df4-a052-6d7011a87112" providerId="ADAL" clId="{A63BDFF7-D8CC-45F3-AC8E-D269CF68E705}" dt="2022-07-18T11:44:34.964" v="14" actId="255"/>
            <ac:spMkLst>
              <pc:docMk/>
              <pc:sldMasterMk cId="3016117405" sldId="2147483648"/>
              <pc:sldLayoutMk cId="3968073603" sldId="2147483653"/>
              <ac:spMk id="9" creationId="{D7E297F4-DE02-4D43-AE05-B7F6D708DA99}"/>
            </ac:spMkLst>
          </pc:spChg>
        </pc:sldLayoutChg>
        <pc:sldLayoutChg chg="modSp mod">
          <pc:chgData name="Marine BROTHIER" userId="8a8854a5-a39b-4df4-a052-6d7011a87112" providerId="ADAL" clId="{A63BDFF7-D8CC-45F3-AC8E-D269CF68E705}" dt="2022-07-18T11:51:08.861" v="78" actId="255"/>
          <pc:sldLayoutMkLst>
            <pc:docMk/>
            <pc:sldMasterMk cId="3016117405" sldId="2147483648"/>
            <pc:sldLayoutMk cId="337167575" sldId="2147483656"/>
          </pc:sldLayoutMkLst>
          <pc:spChg chg="mod">
            <ac:chgData name="Marine BROTHIER" userId="8a8854a5-a39b-4df4-a052-6d7011a87112" providerId="ADAL" clId="{A63BDFF7-D8CC-45F3-AC8E-D269CF68E705}" dt="2022-07-18T11:50:22.396" v="77" actId="20577"/>
            <ac:spMkLst>
              <pc:docMk/>
              <pc:sldMasterMk cId="3016117405" sldId="2147483648"/>
              <pc:sldLayoutMk cId="337167575" sldId="2147483656"/>
              <ac:spMk id="3" creationId="{49CD61B5-3DD9-4529-B8EC-58F3931A5F24}"/>
            </ac:spMkLst>
          </pc:spChg>
          <pc:spChg chg="mod">
            <ac:chgData name="Marine BROTHIER" userId="8a8854a5-a39b-4df4-a052-6d7011a87112" providerId="ADAL" clId="{A63BDFF7-D8CC-45F3-AC8E-D269CF68E705}" dt="2022-07-18T11:51:08.861" v="78" actId="255"/>
            <ac:spMkLst>
              <pc:docMk/>
              <pc:sldMasterMk cId="3016117405" sldId="2147483648"/>
              <pc:sldLayoutMk cId="337167575" sldId="2147483656"/>
              <ac:spMk id="5" creationId="{2143D0DA-AAE0-45A8-A41C-2A751E19C1D6}"/>
            </ac:spMkLst>
          </pc:spChg>
          <pc:spChg chg="mod">
            <ac:chgData name="Marine BROTHIER" userId="8a8854a5-a39b-4df4-a052-6d7011a87112" providerId="ADAL" clId="{A63BDFF7-D8CC-45F3-AC8E-D269CF68E705}" dt="2022-07-18T11:51:08.861" v="78" actId="255"/>
            <ac:spMkLst>
              <pc:docMk/>
              <pc:sldMasterMk cId="3016117405" sldId="2147483648"/>
              <pc:sldLayoutMk cId="337167575" sldId="2147483656"/>
              <ac:spMk id="6" creationId="{71638E2B-FB87-45C1-B078-576C37B96576}"/>
            </ac:spMkLst>
          </pc:spChg>
          <pc:spChg chg="mod">
            <ac:chgData name="Marine BROTHIER" userId="8a8854a5-a39b-4df4-a052-6d7011a87112" providerId="ADAL" clId="{A63BDFF7-D8CC-45F3-AC8E-D269CF68E705}" dt="2022-07-18T11:51:08.861" v="78" actId="255"/>
            <ac:spMkLst>
              <pc:docMk/>
              <pc:sldMasterMk cId="3016117405" sldId="2147483648"/>
              <pc:sldLayoutMk cId="337167575" sldId="2147483656"/>
              <ac:spMk id="7" creationId="{3EECD7C9-1CA7-4EA3-A188-321C5169D123}"/>
            </ac:spMkLst>
          </pc:spChg>
        </pc:sldLayoutChg>
        <pc:sldLayoutChg chg="modSp mod">
          <pc:chgData name="Marine BROTHIER" userId="8a8854a5-a39b-4df4-a052-6d7011a87112" providerId="ADAL" clId="{A63BDFF7-D8CC-45F3-AC8E-D269CF68E705}" dt="2022-07-18T11:42:39.175" v="9" actId="1076"/>
          <pc:sldLayoutMkLst>
            <pc:docMk/>
            <pc:sldMasterMk cId="3016117405" sldId="2147483648"/>
            <pc:sldLayoutMk cId="1417775213" sldId="2147483689"/>
          </pc:sldLayoutMkLst>
          <pc:spChg chg="mod">
            <ac:chgData name="Marine BROTHIER" userId="8a8854a5-a39b-4df4-a052-6d7011a87112" providerId="ADAL" clId="{A63BDFF7-D8CC-45F3-AC8E-D269CF68E705}" dt="2022-07-18T11:42:39.175" v="9" actId="1076"/>
            <ac:spMkLst>
              <pc:docMk/>
              <pc:sldMasterMk cId="3016117405" sldId="2147483648"/>
              <pc:sldLayoutMk cId="1417775213" sldId="2147483689"/>
              <ac:spMk id="23" creationId="{9083CBEB-7AEA-4ED2-9073-16E1E57AAE13}"/>
            </ac:spMkLst>
          </pc:spChg>
          <pc:picChg chg="mod">
            <ac:chgData name="Marine BROTHIER" userId="8a8854a5-a39b-4df4-a052-6d7011a87112" providerId="ADAL" clId="{A63BDFF7-D8CC-45F3-AC8E-D269CF68E705}" dt="2022-07-18T11:42:09.338" v="6" actId="1076"/>
            <ac:picMkLst>
              <pc:docMk/>
              <pc:sldMasterMk cId="3016117405" sldId="2147483648"/>
              <pc:sldLayoutMk cId="1417775213" sldId="2147483689"/>
              <ac:picMk id="22" creationId="{C4DC20CA-EC0B-44E9-BB8B-4F5D39961B19}"/>
            </ac:picMkLst>
          </pc:picChg>
          <pc:cxnChg chg="mod">
            <ac:chgData name="Marine BROTHIER" userId="8a8854a5-a39b-4df4-a052-6d7011a87112" providerId="ADAL" clId="{A63BDFF7-D8CC-45F3-AC8E-D269CF68E705}" dt="2022-07-18T11:42:33.667" v="8" actId="14100"/>
            <ac:cxnSpMkLst>
              <pc:docMk/>
              <pc:sldMasterMk cId="3016117405" sldId="2147483648"/>
              <pc:sldLayoutMk cId="1417775213" sldId="2147483689"/>
              <ac:cxnSpMk id="21" creationId="{CCF96B97-C9EB-40F8-AEA3-1DF0C2466A50}"/>
            </ac:cxnSpMkLst>
          </pc:cxnChg>
        </pc:sldLayoutChg>
        <pc:sldLayoutChg chg="modSp mod">
          <pc:chgData name="Marine BROTHIER" userId="8a8854a5-a39b-4df4-a052-6d7011a87112" providerId="ADAL" clId="{A63BDFF7-D8CC-45F3-AC8E-D269CF68E705}" dt="2022-07-18T11:49:14.947" v="71" actId="14100"/>
          <pc:sldLayoutMkLst>
            <pc:docMk/>
            <pc:sldMasterMk cId="3016117405" sldId="2147483648"/>
            <pc:sldLayoutMk cId="1443714742" sldId="2147483693"/>
          </pc:sldLayoutMkLst>
          <pc:spChg chg="mod">
            <ac:chgData name="Marine BROTHIER" userId="8a8854a5-a39b-4df4-a052-6d7011a87112" providerId="ADAL" clId="{A63BDFF7-D8CC-45F3-AC8E-D269CF68E705}" dt="2022-07-18T11:48:09.812" v="54" actId="14100"/>
            <ac:spMkLst>
              <pc:docMk/>
              <pc:sldMasterMk cId="3016117405" sldId="2147483648"/>
              <pc:sldLayoutMk cId="1443714742" sldId="2147483693"/>
              <ac:spMk id="3" creationId="{A4E2BE55-4B99-41B5-A10E-F4E7A5641E27}"/>
            </ac:spMkLst>
          </pc:spChg>
          <pc:spChg chg="mod">
            <ac:chgData name="Marine BROTHIER" userId="8a8854a5-a39b-4df4-a052-6d7011a87112" providerId="ADAL" clId="{A63BDFF7-D8CC-45F3-AC8E-D269CF68E705}" dt="2022-07-18T11:49:14.947" v="71" actId="14100"/>
            <ac:spMkLst>
              <pc:docMk/>
              <pc:sldMasterMk cId="3016117405" sldId="2147483648"/>
              <pc:sldLayoutMk cId="1443714742" sldId="2147483693"/>
              <ac:spMk id="9" creationId="{03F3F603-322A-4223-B641-A7A154990C6D}"/>
            </ac:spMkLst>
          </pc:spChg>
        </pc:sldLayoutChg>
        <pc:sldLayoutChg chg="addSp delSp modSp mod">
          <pc:chgData name="Marine BROTHIER" userId="8a8854a5-a39b-4df4-a052-6d7011a87112" providerId="ADAL" clId="{A63BDFF7-D8CC-45F3-AC8E-D269CF68E705}" dt="2022-07-18T11:49:08.979" v="69" actId="14100"/>
          <pc:sldLayoutMkLst>
            <pc:docMk/>
            <pc:sldMasterMk cId="3016117405" sldId="2147483648"/>
            <pc:sldLayoutMk cId="2107452259" sldId="2147483694"/>
          </pc:sldLayoutMkLst>
          <pc:spChg chg="del">
            <ac:chgData name="Marine BROTHIER" userId="8a8854a5-a39b-4df4-a052-6d7011a87112" providerId="ADAL" clId="{A63BDFF7-D8CC-45F3-AC8E-D269CF68E705}" dt="2022-07-18T11:48:41.701" v="61" actId="478"/>
            <ac:spMkLst>
              <pc:docMk/>
              <pc:sldMasterMk cId="3016117405" sldId="2147483648"/>
              <pc:sldLayoutMk cId="2107452259" sldId="2147483694"/>
              <ac:spMk id="9" creationId="{03F3F603-322A-4223-B641-A7A154990C6D}"/>
            </ac:spMkLst>
          </pc:spChg>
          <pc:spChg chg="add mod">
            <ac:chgData name="Marine BROTHIER" userId="8a8854a5-a39b-4df4-a052-6d7011a87112" providerId="ADAL" clId="{A63BDFF7-D8CC-45F3-AC8E-D269CF68E705}" dt="2022-07-18T11:49:08.979" v="69" actId="14100"/>
            <ac:spMkLst>
              <pc:docMk/>
              <pc:sldMasterMk cId="3016117405" sldId="2147483648"/>
              <pc:sldLayoutMk cId="2107452259" sldId="2147483694"/>
              <ac:spMk id="16" creationId="{E1D8CC0A-E413-AF98-A36C-8A4C3830044F}"/>
            </ac:spMkLst>
          </pc:spChg>
        </pc:sldLayoutChg>
        <pc:sldLayoutChg chg="addSp delSp modSp mod">
          <pc:chgData name="Marine BROTHIER" userId="8a8854a5-a39b-4df4-a052-6d7011a87112" providerId="ADAL" clId="{A63BDFF7-D8CC-45F3-AC8E-D269CF68E705}" dt="2022-07-18T11:48:59.616" v="67" actId="14100"/>
          <pc:sldLayoutMkLst>
            <pc:docMk/>
            <pc:sldMasterMk cId="3016117405" sldId="2147483648"/>
            <pc:sldLayoutMk cId="4154568386" sldId="2147483695"/>
          </pc:sldLayoutMkLst>
          <pc:spChg chg="del">
            <ac:chgData name="Marine BROTHIER" userId="8a8854a5-a39b-4df4-a052-6d7011a87112" providerId="ADAL" clId="{A63BDFF7-D8CC-45F3-AC8E-D269CF68E705}" dt="2022-07-18T11:48:46.130" v="63" actId="478"/>
            <ac:spMkLst>
              <pc:docMk/>
              <pc:sldMasterMk cId="3016117405" sldId="2147483648"/>
              <pc:sldLayoutMk cId="4154568386" sldId="2147483695"/>
              <ac:spMk id="9" creationId="{03F3F603-322A-4223-B641-A7A154990C6D}"/>
            </ac:spMkLst>
          </pc:spChg>
          <pc:spChg chg="add mod">
            <ac:chgData name="Marine BROTHIER" userId="8a8854a5-a39b-4df4-a052-6d7011a87112" providerId="ADAL" clId="{A63BDFF7-D8CC-45F3-AC8E-D269CF68E705}" dt="2022-07-18T11:48:59.616" v="67" actId="14100"/>
            <ac:spMkLst>
              <pc:docMk/>
              <pc:sldMasterMk cId="3016117405" sldId="2147483648"/>
              <pc:sldLayoutMk cId="4154568386" sldId="2147483695"/>
              <ac:spMk id="17" creationId="{983ED264-2701-D1C5-E840-0130CF313A63}"/>
            </ac:spMkLst>
          </pc:spChg>
        </pc:sldLayoutChg>
        <pc:sldLayoutChg chg="modSp mod">
          <pc:chgData name="Marine BROTHIER" userId="8a8854a5-a39b-4df4-a052-6d7011a87112" providerId="ADAL" clId="{A63BDFF7-D8CC-45F3-AC8E-D269CF68E705}" dt="2022-07-18T12:26:59.060" v="229" actId="1076"/>
          <pc:sldLayoutMkLst>
            <pc:docMk/>
            <pc:sldMasterMk cId="3016117405" sldId="2147483648"/>
            <pc:sldLayoutMk cId="1486434686" sldId="2147483696"/>
          </pc:sldLayoutMkLst>
          <pc:spChg chg="mod">
            <ac:chgData name="Marine BROTHIER" userId="8a8854a5-a39b-4df4-a052-6d7011a87112" providerId="ADAL" clId="{A63BDFF7-D8CC-45F3-AC8E-D269CF68E705}" dt="2022-07-18T12:26:59.060" v="229" actId="1076"/>
            <ac:spMkLst>
              <pc:docMk/>
              <pc:sldMasterMk cId="3016117405" sldId="2147483648"/>
              <pc:sldLayoutMk cId="1486434686" sldId="2147483696"/>
              <ac:spMk id="3" creationId="{3A8D040D-ED8F-4E7E-AA3A-16753AB3D9B1}"/>
            </ac:spMkLst>
          </pc:spChg>
        </pc:sldLayoutChg>
        <pc:sldLayoutChg chg="addSp delSp modSp mod">
          <pc:chgData name="Marine BROTHIER" userId="8a8854a5-a39b-4df4-a052-6d7011a87112" providerId="ADAL" clId="{A63BDFF7-D8CC-45F3-AC8E-D269CF68E705}" dt="2022-07-18T11:49:24.977" v="75" actId="14100"/>
          <pc:sldLayoutMkLst>
            <pc:docMk/>
            <pc:sldMasterMk cId="3016117405" sldId="2147483648"/>
            <pc:sldLayoutMk cId="472822336" sldId="2147483706"/>
          </pc:sldLayoutMkLst>
          <pc:spChg chg="del">
            <ac:chgData name="Marine BROTHIER" userId="8a8854a5-a39b-4df4-a052-6d7011a87112" providerId="ADAL" clId="{A63BDFF7-D8CC-45F3-AC8E-D269CF68E705}" dt="2022-07-18T11:49:18.623" v="72" actId="478"/>
            <ac:spMkLst>
              <pc:docMk/>
              <pc:sldMasterMk cId="3016117405" sldId="2147483648"/>
              <pc:sldLayoutMk cId="472822336" sldId="2147483706"/>
              <ac:spMk id="9" creationId="{03F3F603-322A-4223-B641-A7A154990C6D}"/>
            </ac:spMkLst>
          </pc:spChg>
          <pc:spChg chg="add mod">
            <ac:chgData name="Marine BROTHIER" userId="8a8854a5-a39b-4df4-a052-6d7011a87112" providerId="ADAL" clId="{A63BDFF7-D8CC-45F3-AC8E-D269CF68E705}" dt="2022-07-18T11:49:24.977" v="75" actId="14100"/>
            <ac:spMkLst>
              <pc:docMk/>
              <pc:sldMasterMk cId="3016117405" sldId="2147483648"/>
              <pc:sldLayoutMk cId="472822336" sldId="2147483706"/>
              <ac:spMk id="17" creationId="{B53AE8CE-1C14-4A0E-4211-C679335BD5F4}"/>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Données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33-4874-9B86-2563B10C46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933-4874-9B86-2563B10C46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33-4874-9B86-2563B10C46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933-4874-9B86-2563B10C466C}"/>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B9B7-462D-A251-015C5E1A18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69044-2475-4C82-B12E-542CC51FCE9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3A3798DD-3E73-4A88-B866-401AC44EA08F}">
      <dgm:prSet phldrT="[Text]"/>
      <dgm:spPr>
        <a:solidFill>
          <a:schemeClr val="accent2">
            <a:alpha val="0"/>
          </a:schemeClr>
        </a:solidFill>
        <a:ln>
          <a:noFill/>
        </a:ln>
      </dgm:spPr>
      <dgm:t>
        <a:bodyPr/>
        <a:lstStyle/>
        <a:p>
          <a:r>
            <a:rPr lang="id-ID" dirty="0"/>
            <a:t>   </a:t>
          </a:r>
          <a:endParaRPr lang="en-US" dirty="0"/>
        </a:p>
      </dgm:t>
    </dgm:pt>
    <dgm:pt modelId="{348AA6C5-AFB2-43AB-9841-AC6A04BA903A}" type="parTrans" cxnId="{16EDBAA6-6BB5-4BDE-942A-60854C0193E3}">
      <dgm:prSet/>
      <dgm:spPr/>
      <dgm:t>
        <a:bodyPr/>
        <a:lstStyle/>
        <a:p>
          <a:endParaRPr lang="en-US"/>
        </a:p>
      </dgm:t>
    </dgm:pt>
    <dgm:pt modelId="{2250D593-F18E-4627-9895-CCA52DCEF8AA}" type="sibTrans" cxnId="{16EDBAA6-6BB5-4BDE-942A-60854C0193E3}">
      <dgm:prSet/>
      <dgm:spPr/>
      <dgm:t>
        <a:bodyPr/>
        <a:lstStyle/>
        <a:p>
          <a:endParaRPr lang="en-US"/>
        </a:p>
      </dgm:t>
    </dgm:pt>
    <dgm:pt modelId="{BA5FBD5F-C1D7-46FA-970E-9523878A3509}">
      <dgm:prSet phldrT="[Text]"/>
      <dgm:spPr>
        <a:solidFill>
          <a:schemeClr val="accent3">
            <a:alpha val="0"/>
          </a:schemeClr>
        </a:solidFill>
        <a:ln>
          <a:noFill/>
        </a:ln>
      </dgm:spPr>
      <dgm:t>
        <a:bodyPr/>
        <a:lstStyle/>
        <a:p>
          <a:r>
            <a:rPr lang="id-ID" dirty="0"/>
            <a:t>   </a:t>
          </a:r>
          <a:endParaRPr lang="en-US" dirty="0"/>
        </a:p>
      </dgm:t>
    </dgm:pt>
    <dgm:pt modelId="{6773C1A1-D914-4ADB-906C-4B013E9E7FA8}" type="parTrans" cxnId="{22CB04AA-02F6-46BB-8FCC-BB102C095EAA}">
      <dgm:prSet/>
      <dgm:spPr/>
      <dgm:t>
        <a:bodyPr/>
        <a:lstStyle/>
        <a:p>
          <a:endParaRPr lang="en-US"/>
        </a:p>
      </dgm:t>
    </dgm:pt>
    <dgm:pt modelId="{8EB2BC07-1AEF-4CA3-AB28-B8FFAC8DEAEA}" type="sibTrans" cxnId="{22CB04AA-02F6-46BB-8FCC-BB102C095EAA}">
      <dgm:prSet/>
      <dgm:spPr/>
      <dgm:t>
        <a:bodyPr/>
        <a:lstStyle/>
        <a:p>
          <a:endParaRPr lang="en-US"/>
        </a:p>
      </dgm:t>
    </dgm:pt>
    <dgm:pt modelId="{8F56EA2B-C767-4E5D-8624-65D2A781DE21}">
      <dgm:prSet/>
      <dgm:spPr>
        <a:solidFill>
          <a:schemeClr val="accent1">
            <a:alpha val="0"/>
          </a:schemeClr>
        </a:solidFill>
        <a:ln>
          <a:noFill/>
        </a:ln>
      </dgm:spPr>
      <dgm:t>
        <a:bodyPr/>
        <a:lstStyle/>
        <a:p>
          <a:endParaRPr lang="en-US"/>
        </a:p>
      </dgm:t>
    </dgm:pt>
    <dgm:pt modelId="{6D4D4B24-4B8C-4B10-AB19-56D1D0D88C85}" type="parTrans" cxnId="{39D86176-BE55-4C1F-B24F-AF5CE91CAA38}">
      <dgm:prSet/>
      <dgm:spPr/>
      <dgm:t>
        <a:bodyPr/>
        <a:lstStyle/>
        <a:p>
          <a:endParaRPr lang="en-US"/>
        </a:p>
      </dgm:t>
    </dgm:pt>
    <dgm:pt modelId="{9A434630-B7E8-446F-A31B-CC05FCC4BFF5}" type="sibTrans" cxnId="{39D86176-BE55-4C1F-B24F-AF5CE91CAA38}">
      <dgm:prSet/>
      <dgm:spPr/>
      <dgm:t>
        <a:bodyPr/>
        <a:lstStyle/>
        <a:p>
          <a:endParaRPr lang="en-US"/>
        </a:p>
      </dgm:t>
    </dgm:pt>
    <dgm:pt modelId="{FE876057-A381-4D3B-84C3-4B44F53576DA}">
      <dgm:prSet/>
      <dgm:spPr>
        <a:solidFill>
          <a:schemeClr val="accent6">
            <a:alpha val="0"/>
          </a:schemeClr>
        </a:solidFill>
        <a:ln>
          <a:noFill/>
        </a:ln>
      </dgm:spPr>
      <dgm:t>
        <a:bodyPr/>
        <a:lstStyle/>
        <a:p>
          <a:endParaRPr lang="en-US"/>
        </a:p>
      </dgm:t>
    </dgm:pt>
    <dgm:pt modelId="{FB879B6E-5E7E-4E69-BE4D-245325264561}" type="parTrans" cxnId="{D98B1B53-6DCB-4BF2-8DCF-02A1BD7D4ADC}">
      <dgm:prSet/>
      <dgm:spPr/>
      <dgm:t>
        <a:bodyPr/>
        <a:lstStyle/>
        <a:p>
          <a:endParaRPr lang="en-US"/>
        </a:p>
      </dgm:t>
    </dgm:pt>
    <dgm:pt modelId="{5B329D7E-56FB-44F4-B229-8E4ED39B8DD5}" type="sibTrans" cxnId="{D98B1B53-6DCB-4BF2-8DCF-02A1BD7D4ADC}">
      <dgm:prSet/>
      <dgm:spPr/>
      <dgm:t>
        <a:bodyPr/>
        <a:lstStyle/>
        <a:p>
          <a:endParaRPr lang="en-US"/>
        </a:p>
      </dgm:t>
    </dgm:pt>
    <dgm:pt modelId="{F2CEABFE-3534-4F6E-B39A-8519676D6241}">
      <dgm:prSet/>
      <dgm:spPr>
        <a:solidFill>
          <a:schemeClr val="accent4">
            <a:alpha val="0"/>
          </a:schemeClr>
        </a:solidFill>
        <a:ln>
          <a:noFill/>
        </a:ln>
      </dgm:spPr>
      <dgm:t>
        <a:bodyPr/>
        <a:lstStyle/>
        <a:p>
          <a:endParaRPr lang="en-US"/>
        </a:p>
      </dgm:t>
    </dgm:pt>
    <dgm:pt modelId="{1D5C3C3B-E7B0-45ED-959F-C55BC315FE20}" type="parTrans" cxnId="{4C6F5518-68DF-438B-AC85-03383696496C}">
      <dgm:prSet/>
      <dgm:spPr/>
      <dgm:t>
        <a:bodyPr/>
        <a:lstStyle/>
        <a:p>
          <a:endParaRPr lang="en-US"/>
        </a:p>
      </dgm:t>
    </dgm:pt>
    <dgm:pt modelId="{8CF00AC6-35B3-4F6C-A378-0B6BEE35D689}" type="sibTrans" cxnId="{4C6F5518-68DF-438B-AC85-03383696496C}">
      <dgm:prSet/>
      <dgm:spPr/>
      <dgm:t>
        <a:bodyPr/>
        <a:lstStyle/>
        <a:p>
          <a:endParaRPr lang="en-US"/>
        </a:p>
      </dgm:t>
    </dgm:pt>
    <dgm:pt modelId="{4D235602-585F-4385-9BFB-3D703E465BFF}">
      <dgm:prSet phldrT="[Text]"/>
      <dgm:spPr>
        <a:solidFill>
          <a:schemeClr val="accent6">
            <a:alpha val="90000"/>
          </a:schemeClr>
        </a:solidFill>
        <a:ln>
          <a:noFill/>
        </a:ln>
      </dgm:spPr>
      <dgm:t>
        <a:bodyPr/>
        <a:lstStyle/>
        <a:p>
          <a:r>
            <a:rPr lang="id-ID" dirty="0"/>
            <a:t>  </a:t>
          </a:r>
          <a:endParaRPr lang="en-US" dirty="0"/>
        </a:p>
      </dgm:t>
    </dgm:pt>
    <dgm:pt modelId="{E30F3891-90A2-40BC-9112-CCFE4D08DAA2}" type="sibTrans" cxnId="{0DE0459A-9FCD-43A9-9303-3F6736B586C4}">
      <dgm:prSet/>
      <dgm:spPr/>
      <dgm:t>
        <a:bodyPr/>
        <a:lstStyle/>
        <a:p>
          <a:endParaRPr lang="en-US"/>
        </a:p>
      </dgm:t>
    </dgm:pt>
    <dgm:pt modelId="{9D711FAC-1EF9-414B-8259-085772562F89}" type="parTrans" cxnId="{0DE0459A-9FCD-43A9-9303-3F6736B586C4}">
      <dgm:prSet/>
      <dgm:spPr/>
      <dgm:t>
        <a:bodyPr/>
        <a:lstStyle/>
        <a:p>
          <a:endParaRPr lang="en-US"/>
        </a:p>
      </dgm:t>
    </dgm:pt>
    <dgm:pt modelId="{96B34D68-AFEB-4A4C-8DD8-5E4AB1271033}" type="pres">
      <dgm:prSet presAssocID="{6D769044-2475-4C82-B12E-542CC51FCE93}" presName="Name0" presStyleCnt="0">
        <dgm:presLayoutVars>
          <dgm:chMax val="11"/>
          <dgm:chPref val="11"/>
          <dgm:dir/>
          <dgm:resizeHandles/>
        </dgm:presLayoutVars>
      </dgm:prSet>
      <dgm:spPr/>
    </dgm:pt>
    <dgm:pt modelId="{8F239FEA-7C24-41DC-8D45-9ECF3E4331E5}" type="pres">
      <dgm:prSet presAssocID="{4D235602-585F-4385-9BFB-3D703E465BFF}" presName="Accent6" presStyleCnt="0"/>
      <dgm:spPr/>
    </dgm:pt>
    <dgm:pt modelId="{2D5054CA-668D-4BC9-B92D-8459053C3B56}" type="pres">
      <dgm:prSet presAssocID="{4D235602-585F-4385-9BFB-3D703E465BFF}" presName="Accent" presStyleLbl="node1" presStyleIdx="0" presStyleCnt="6"/>
      <dgm:spPr>
        <a:solidFill>
          <a:schemeClr val="accent6"/>
        </a:solidFill>
        <a:ln>
          <a:solidFill>
            <a:schemeClr val="accent6"/>
          </a:solidFill>
        </a:ln>
      </dgm:spPr>
    </dgm:pt>
    <dgm:pt modelId="{04A05839-0186-4321-98FB-ADA7D499D333}" type="pres">
      <dgm:prSet presAssocID="{4D235602-585F-4385-9BFB-3D703E465BFF}" presName="ParentBackground6" presStyleCnt="0"/>
      <dgm:spPr/>
    </dgm:pt>
    <dgm:pt modelId="{4A3EAF7E-043A-4CA9-85EC-2556BFE5863D}" type="pres">
      <dgm:prSet presAssocID="{4D235602-585F-4385-9BFB-3D703E465BFF}" presName="ParentBackground" presStyleLbl="fgAcc1" presStyleIdx="0" presStyleCnt="6" custLinFactNeighborX="-5469" custLinFactNeighborY="-348"/>
      <dgm:spPr/>
    </dgm:pt>
    <dgm:pt modelId="{F1BF5D49-96E5-4B69-AF5B-09EED7783623}" type="pres">
      <dgm:prSet presAssocID="{4D235602-585F-4385-9BFB-3D703E465BFF}" presName="Parent6" presStyleLbl="revTx" presStyleIdx="0" presStyleCnt="0">
        <dgm:presLayoutVars>
          <dgm:chMax val="1"/>
          <dgm:chPref val="1"/>
          <dgm:bulletEnabled val="1"/>
        </dgm:presLayoutVars>
      </dgm:prSet>
      <dgm:spPr/>
    </dgm:pt>
    <dgm:pt modelId="{180A1F92-36AC-4056-B2BC-58D96B4D742D}" type="pres">
      <dgm:prSet presAssocID="{BA5FBD5F-C1D7-46FA-970E-9523878A3509}" presName="Accent5" presStyleCnt="0"/>
      <dgm:spPr/>
    </dgm:pt>
    <dgm:pt modelId="{5FB96F7B-66C8-41EC-B47B-DBD7D3A7EE61}" type="pres">
      <dgm:prSet presAssocID="{BA5FBD5F-C1D7-46FA-970E-9523878A3509}" presName="Accent" presStyleLbl="node1" presStyleIdx="1" presStyleCnt="6"/>
      <dgm:spPr>
        <a:solidFill>
          <a:schemeClr val="accent3">
            <a:alpha val="70000"/>
          </a:schemeClr>
        </a:solidFill>
      </dgm:spPr>
    </dgm:pt>
    <dgm:pt modelId="{95593296-8CC6-403E-BBBF-7CFC729CC19D}" type="pres">
      <dgm:prSet presAssocID="{BA5FBD5F-C1D7-46FA-970E-9523878A3509}" presName="ParentBackground5" presStyleCnt="0"/>
      <dgm:spPr/>
    </dgm:pt>
    <dgm:pt modelId="{3F7353E9-CE8F-4B64-A910-3BFCC6F644AD}" type="pres">
      <dgm:prSet presAssocID="{BA5FBD5F-C1D7-46FA-970E-9523878A3509}" presName="ParentBackground" presStyleLbl="fgAcc1" presStyleIdx="1" presStyleCnt="6"/>
      <dgm:spPr/>
    </dgm:pt>
    <dgm:pt modelId="{E821A1D2-B422-4B8E-B860-3226275B4DB7}" type="pres">
      <dgm:prSet presAssocID="{BA5FBD5F-C1D7-46FA-970E-9523878A3509}" presName="Parent5" presStyleLbl="revTx" presStyleIdx="0" presStyleCnt="0">
        <dgm:presLayoutVars>
          <dgm:chMax val="1"/>
          <dgm:chPref val="1"/>
          <dgm:bulletEnabled val="1"/>
        </dgm:presLayoutVars>
      </dgm:prSet>
      <dgm:spPr/>
    </dgm:pt>
    <dgm:pt modelId="{DB8FEB1B-5193-4C95-B932-0A267460A968}" type="pres">
      <dgm:prSet presAssocID="{FE876057-A381-4D3B-84C3-4B44F53576DA}" presName="Accent4" presStyleCnt="0"/>
      <dgm:spPr/>
    </dgm:pt>
    <dgm:pt modelId="{08413EDA-FCBC-4DBA-854D-D77A17660A47}" type="pres">
      <dgm:prSet presAssocID="{FE876057-A381-4D3B-84C3-4B44F53576DA}" presName="Accent" presStyleLbl="node1" presStyleIdx="2" presStyleCnt="6"/>
      <dgm:spPr>
        <a:solidFill>
          <a:schemeClr val="accent6">
            <a:alpha val="70000"/>
          </a:schemeClr>
        </a:solidFill>
      </dgm:spPr>
    </dgm:pt>
    <dgm:pt modelId="{34B97117-372C-4515-A765-577D05418400}" type="pres">
      <dgm:prSet presAssocID="{FE876057-A381-4D3B-84C3-4B44F53576DA}" presName="ParentBackground4" presStyleCnt="0"/>
      <dgm:spPr/>
    </dgm:pt>
    <dgm:pt modelId="{6628AD33-5379-4D64-B4C7-379891670F3F}" type="pres">
      <dgm:prSet presAssocID="{FE876057-A381-4D3B-84C3-4B44F53576DA}" presName="ParentBackground" presStyleLbl="fgAcc1" presStyleIdx="2" presStyleCnt="6"/>
      <dgm:spPr/>
    </dgm:pt>
    <dgm:pt modelId="{1B828025-461B-42B6-AE5B-B9D00068B201}" type="pres">
      <dgm:prSet presAssocID="{FE876057-A381-4D3B-84C3-4B44F53576DA}" presName="Parent4" presStyleLbl="revTx" presStyleIdx="0" presStyleCnt="0">
        <dgm:presLayoutVars>
          <dgm:chMax val="1"/>
          <dgm:chPref val="1"/>
          <dgm:bulletEnabled val="1"/>
        </dgm:presLayoutVars>
      </dgm:prSet>
      <dgm:spPr/>
    </dgm:pt>
    <dgm:pt modelId="{0F4E84FE-5004-4823-9EAB-9200FBD35B02}" type="pres">
      <dgm:prSet presAssocID="{3A3798DD-3E73-4A88-B866-401AC44EA08F}" presName="Accent3" presStyleCnt="0"/>
      <dgm:spPr/>
    </dgm:pt>
    <dgm:pt modelId="{8C86263B-C019-480C-BC23-B44E6C79BB19}" type="pres">
      <dgm:prSet presAssocID="{3A3798DD-3E73-4A88-B866-401AC44EA08F}" presName="Accent" presStyleLbl="node1" presStyleIdx="3" presStyleCnt="6"/>
      <dgm:spPr>
        <a:solidFill>
          <a:schemeClr val="accent2">
            <a:alpha val="70000"/>
          </a:schemeClr>
        </a:solidFill>
      </dgm:spPr>
    </dgm:pt>
    <dgm:pt modelId="{2FBAF1AE-E517-4CC0-8FE5-933AF41A1C46}" type="pres">
      <dgm:prSet presAssocID="{3A3798DD-3E73-4A88-B866-401AC44EA08F}" presName="ParentBackground3" presStyleCnt="0"/>
      <dgm:spPr/>
    </dgm:pt>
    <dgm:pt modelId="{6F229E29-E5DE-4EA1-8D37-2FC63776C3E5}" type="pres">
      <dgm:prSet presAssocID="{3A3798DD-3E73-4A88-B866-401AC44EA08F}" presName="ParentBackground" presStyleLbl="fgAcc1" presStyleIdx="3" presStyleCnt="6"/>
      <dgm:spPr/>
    </dgm:pt>
    <dgm:pt modelId="{30ABEDBF-400E-4BAD-A0AE-FE17C8B11336}" type="pres">
      <dgm:prSet presAssocID="{3A3798DD-3E73-4A88-B866-401AC44EA08F}" presName="Parent3" presStyleLbl="revTx" presStyleIdx="0" presStyleCnt="0">
        <dgm:presLayoutVars>
          <dgm:chMax val="1"/>
          <dgm:chPref val="1"/>
          <dgm:bulletEnabled val="1"/>
        </dgm:presLayoutVars>
      </dgm:prSet>
      <dgm:spPr/>
    </dgm:pt>
    <dgm:pt modelId="{C0697479-14B4-4845-9032-3C95E68FE0C3}" type="pres">
      <dgm:prSet presAssocID="{8F56EA2B-C767-4E5D-8624-65D2A781DE21}" presName="Accent2" presStyleCnt="0"/>
      <dgm:spPr/>
    </dgm:pt>
    <dgm:pt modelId="{BAB75D22-ABC8-4839-8C66-663E19A3CFEF}" type="pres">
      <dgm:prSet presAssocID="{8F56EA2B-C767-4E5D-8624-65D2A781DE21}" presName="Accent" presStyleLbl="node1" presStyleIdx="4" presStyleCnt="6"/>
      <dgm:spPr>
        <a:solidFill>
          <a:schemeClr val="accent1">
            <a:hueOff val="0"/>
            <a:satOff val="0"/>
            <a:lumOff val="0"/>
            <a:alpha val="67000"/>
          </a:schemeClr>
        </a:solidFill>
      </dgm:spPr>
    </dgm:pt>
    <dgm:pt modelId="{243C5143-7B31-45A4-9E23-2B5600FD7B98}" type="pres">
      <dgm:prSet presAssocID="{8F56EA2B-C767-4E5D-8624-65D2A781DE21}" presName="ParentBackground2" presStyleCnt="0"/>
      <dgm:spPr/>
    </dgm:pt>
    <dgm:pt modelId="{CEC9AE6E-9754-43FC-B2BE-A25F09D29F41}" type="pres">
      <dgm:prSet presAssocID="{8F56EA2B-C767-4E5D-8624-65D2A781DE21}" presName="ParentBackground" presStyleLbl="fgAcc1" presStyleIdx="4" presStyleCnt="6"/>
      <dgm:spPr/>
    </dgm:pt>
    <dgm:pt modelId="{C9299BFE-2CBC-4F12-AB81-059A1317D908}" type="pres">
      <dgm:prSet presAssocID="{8F56EA2B-C767-4E5D-8624-65D2A781DE21}" presName="Parent2" presStyleLbl="revTx" presStyleIdx="0" presStyleCnt="0">
        <dgm:presLayoutVars>
          <dgm:chMax val="1"/>
          <dgm:chPref val="1"/>
          <dgm:bulletEnabled val="1"/>
        </dgm:presLayoutVars>
      </dgm:prSet>
      <dgm:spPr/>
    </dgm:pt>
    <dgm:pt modelId="{E4642F5E-AAFA-40E3-BD80-F6077F93A538}" type="pres">
      <dgm:prSet presAssocID="{F2CEABFE-3534-4F6E-B39A-8519676D6241}" presName="Accent1" presStyleCnt="0"/>
      <dgm:spPr/>
    </dgm:pt>
    <dgm:pt modelId="{996E5908-6464-4598-90DF-834E0A16B69B}" type="pres">
      <dgm:prSet presAssocID="{F2CEABFE-3534-4F6E-B39A-8519676D6241}" presName="Accent" presStyleLbl="node1" presStyleIdx="5" presStyleCnt="6"/>
      <dgm:spPr>
        <a:solidFill>
          <a:schemeClr val="accent4">
            <a:alpha val="68000"/>
          </a:schemeClr>
        </a:solidFill>
      </dgm:spPr>
    </dgm:pt>
    <dgm:pt modelId="{D0C27411-91B8-406E-B017-E1EFDDE3702A}" type="pres">
      <dgm:prSet presAssocID="{F2CEABFE-3534-4F6E-B39A-8519676D6241}" presName="ParentBackground1" presStyleCnt="0"/>
      <dgm:spPr/>
    </dgm:pt>
    <dgm:pt modelId="{C83C1769-57D8-43A1-A422-91D09EA8D2FE}" type="pres">
      <dgm:prSet presAssocID="{F2CEABFE-3534-4F6E-B39A-8519676D6241}" presName="ParentBackground" presStyleLbl="fgAcc1" presStyleIdx="5" presStyleCnt="6"/>
      <dgm:spPr/>
    </dgm:pt>
    <dgm:pt modelId="{10552721-581D-4B9A-A5BF-0202EA277E32}" type="pres">
      <dgm:prSet presAssocID="{F2CEABFE-3534-4F6E-B39A-8519676D6241}" presName="Parent1" presStyleLbl="revTx" presStyleIdx="0" presStyleCnt="0">
        <dgm:presLayoutVars>
          <dgm:chMax val="1"/>
          <dgm:chPref val="1"/>
          <dgm:bulletEnabled val="1"/>
        </dgm:presLayoutVars>
      </dgm:prSet>
      <dgm:spPr/>
    </dgm:pt>
  </dgm:ptLst>
  <dgm:cxnLst>
    <dgm:cxn modelId="{57579A00-56F1-FF4B-9EF0-418462FB2236}" type="presOf" srcId="{BA5FBD5F-C1D7-46FA-970E-9523878A3509}" destId="{3F7353E9-CE8F-4B64-A910-3BFCC6F644AD}" srcOrd="0" destOrd="0" presId="urn:microsoft.com/office/officeart/2011/layout/CircleProcess"/>
    <dgm:cxn modelId="{4C6F5518-68DF-438B-AC85-03383696496C}" srcId="{6D769044-2475-4C82-B12E-542CC51FCE93}" destId="{F2CEABFE-3534-4F6E-B39A-8519676D6241}" srcOrd="0" destOrd="0" parTransId="{1D5C3C3B-E7B0-45ED-959F-C55BC315FE20}" sibTransId="{8CF00AC6-35B3-4F6C-A378-0B6BEE35D689}"/>
    <dgm:cxn modelId="{21D04431-9AB0-FA4A-A640-2ECC4D03F460}" type="presOf" srcId="{4D235602-585F-4385-9BFB-3D703E465BFF}" destId="{F1BF5D49-96E5-4B69-AF5B-09EED7783623}" srcOrd="1" destOrd="0" presId="urn:microsoft.com/office/officeart/2011/layout/CircleProcess"/>
    <dgm:cxn modelId="{48584834-F349-1C49-9A03-5F88E1A47A02}" type="presOf" srcId="{F2CEABFE-3534-4F6E-B39A-8519676D6241}" destId="{10552721-581D-4B9A-A5BF-0202EA277E32}" srcOrd="1" destOrd="0" presId="urn:microsoft.com/office/officeart/2011/layout/CircleProcess"/>
    <dgm:cxn modelId="{833EFA61-8DDB-F948-B8C3-8145F2F62EA6}" type="presOf" srcId="{8F56EA2B-C767-4E5D-8624-65D2A781DE21}" destId="{C9299BFE-2CBC-4F12-AB81-059A1317D908}" srcOrd="1" destOrd="0" presId="urn:microsoft.com/office/officeart/2011/layout/CircleProcess"/>
    <dgm:cxn modelId="{264C3B67-9C92-754C-BBDF-FF8CC719C784}" type="presOf" srcId="{8F56EA2B-C767-4E5D-8624-65D2A781DE21}" destId="{CEC9AE6E-9754-43FC-B2BE-A25F09D29F41}" srcOrd="0" destOrd="0" presId="urn:microsoft.com/office/officeart/2011/layout/CircleProcess"/>
    <dgm:cxn modelId="{53371249-90A3-7343-BB5A-79669866AB94}" type="presOf" srcId="{3A3798DD-3E73-4A88-B866-401AC44EA08F}" destId="{30ABEDBF-400E-4BAD-A0AE-FE17C8B11336}" srcOrd="1" destOrd="0" presId="urn:microsoft.com/office/officeart/2011/layout/CircleProcess"/>
    <dgm:cxn modelId="{4596F94B-89B3-FB4B-992D-076FB096BF82}" type="presOf" srcId="{6D769044-2475-4C82-B12E-542CC51FCE93}" destId="{96B34D68-AFEB-4A4C-8DD8-5E4AB1271033}" srcOrd="0" destOrd="0" presId="urn:microsoft.com/office/officeart/2011/layout/CircleProcess"/>
    <dgm:cxn modelId="{D98B1B53-6DCB-4BF2-8DCF-02A1BD7D4ADC}" srcId="{6D769044-2475-4C82-B12E-542CC51FCE93}" destId="{FE876057-A381-4D3B-84C3-4B44F53576DA}" srcOrd="3" destOrd="0" parTransId="{FB879B6E-5E7E-4E69-BE4D-245325264561}" sibTransId="{5B329D7E-56FB-44F4-B229-8E4ED39B8DD5}"/>
    <dgm:cxn modelId="{39D86176-BE55-4C1F-B24F-AF5CE91CAA38}" srcId="{6D769044-2475-4C82-B12E-542CC51FCE93}" destId="{8F56EA2B-C767-4E5D-8624-65D2A781DE21}" srcOrd="1" destOrd="0" parTransId="{6D4D4B24-4B8C-4B10-AB19-56D1D0D88C85}" sibTransId="{9A434630-B7E8-446F-A31B-CC05FCC4BFF5}"/>
    <dgm:cxn modelId="{0DE0459A-9FCD-43A9-9303-3F6736B586C4}" srcId="{6D769044-2475-4C82-B12E-542CC51FCE93}" destId="{4D235602-585F-4385-9BFB-3D703E465BFF}" srcOrd="5" destOrd="0" parTransId="{9D711FAC-1EF9-414B-8259-085772562F89}" sibTransId="{E30F3891-90A2-40BC-9112-CCFE4D08DAA2}"/>
    <dgm:cxn modelId="{5334C5A2-B354-8947-9E90-C1DECBAA9EAF}" type="presOf" srcId="{4D235602-585F-4385-9BFB-3D703E465BFF}" destId="{4A3EAF7E-043A-4CA9-85EC-2556BFE5863D}" srcOrd="0" destOrd="0" presId="urn:microsoft.com/office/officeart/2011/layout/CircleProcess"/>
    <dgm:cxn modelId="{16EDBAA6-6BB5-4BDE-942A-60854C0193E3}" srcId="{6D769044-2475-4C82-B12E-542CC51FCE93}" destId="{3A3798DD-3E73-4A88-B866-401AC44EA08F}" srcOrd="2" destOrd="0" parTransId="{348AA6C5-AFB2-43AB-9841-AC6A04BA903A}" sibTransId="{2250D593-F18E-4627-9895-CCA52DCEF8AA}"/>
    <dgm:cxn modelId="{22CB04AA-02F6-46BB-8FCC-BB102C095EAA}" srcId="{6D769044-2475-4C82-B12E-542CC51FCE93}" destId="{BA5FBD5F-C1D7-46FA-970E-9523878A3509}" srcOrd="4" destOrd="0" parTransId="{6773C1A1-D914-4ADB-906C-4B013E9E7FA8}" sibTransId="{8EB2BC07-1AEF-4CA3-AB28-B8FFAC8DEAEA}"/>
    <dgm:cxn modelId="{963EECBA-7537-DC4D-8379-F2F9A8923174}" type="presOf" srcId="{FE876057-A381-4D3B-84C3-4B44F53576DA}" destId="{6628AD33-5379-4D64-B4C7-379891670F3F}" srcOrd="0" destOrd="0" presId="urn:microsoft.com/office/officeart/2011/layout/CircleProcess"/>
    <dgm:cxn modelId="{D5C320CB-2DF4-7E49-A1DE-257F6DC5FE2C}" type="presOf" srcId="{F2CEABFE-3534-4F6E-B39A-8519676D6241}" destId="{C83C1769-57D8-43A1-A422-91D09EA8D2FE}" srcOrd="0" destOrd="0" presId="urn:microsoft.com/office/officeart/2011/layout/CircleProcess"/>
    <dgm:cxn modelId="{A5A951CF-154B-E047-9C79-1D83276AF515}" type="presOf" srcId="{BA5FBD5F-C1D7-46FA-970E-9523878A3509}" destId="{E821A1D2-B422-4B8E-B860-3226275B4DB7}" srcOrd="1" destOrd="0" presId="urn:microsoft.com/office/officeart/2011/layout/CircleProcess"/>
    <dgm:cxn modelId="{E0D4D8EC-7A2C-DD4D-AEA4-0A70CC052640}" type="presOf" srcId="{FE876057-A381-4D3B-84C3-4B44F53576DA}" destId="{1B828025-461B-42B6-AE5B-B9D00068B201}" srcOrd="1" destOrd="0" presId="urn:microsoft.com/office/officeart/2011/layout/CircleProcess"/>
    <dgm:cxn modelId="{2B0D61F1-6F89-B649-A342-7C6B4E44AA02}" type="presOf" srcId="{3A3798DD-3E73-4A88-B866-401AC44EA08F}" destId="{6F229E29-E5DE-4EA1-8D37-2FC63776C3E5}" srcOrd="0" destOrd="0" presId="urn:microsoft.com/office/officeart/2011/layout/CircleProcess"/>
    <dgm:cxn modelId="{7315D83D-EECD-8843-807B-29898BA1F2EE}" type="presParOf" srcId="{96B34D68-AFEB-4A4C-8DD8-5E4AB1271033}" destId="{8F239FEA-7C24-41DC-8D45-9ECF3E4331E5}" srcOrd="0" destOrd="0" presId="urn:microsoft.com/office/officeart/2011/layout/CircleProcess"/>
    <dgm:cxn modelId="{8ED86AC2-BB43-4F4F-926F-0633944F3B75}" type="presParOf" srcId="{8F239FEA-7C24-41DC-8D45-9ECF3E4331E5}" destId="{2D5054CA-668D-4BC9-B92D-8459053C3B56}" srcOrd="0" destOrd="0" presId="urn:microsoft.com/office/officeart/2011/layout/CircleProcess"/>
    <dgm:cxn modelId="{AAAA684B-45B9-944A-AC93-A8E52649D419}" type="presParOf" srcId="{96B34D68-AFEB-4A4C-8DD8-5E4AB1271033}" destId="{04A05839-0186-4321-98FB-ADA7D499D333}" srcOrd="1" destOrd="0" presId="urn:microsoft.com/office/officeart/2011/layout/CircleProcess"/>
    <dgm:cxn modelId="{B48EC54E-1771-3240-A436-62BCE7C2500C}" type="presParOf" srcId="{04A05839-0186-4321-98FB-ADA7D499D333}" destId="{4A3EAF7E-043A-4CA9-85EC-2556BFE5863D}" srcOrd="0" destOrd="0" presId="urn:microsoft.com/office/officeart/2011/layout/CircleProcess"/>
    <dgm:cxn modelId="{AFADE640-B511-0642-BD70-23D687EB15D1}" type="presParOf" srcId="{96B34D68-AFEB-4A4C-8DD8-5E4AB1271033}" destId="{F1BF5D49-96E5-4B69-AF5B-09EED7783623}" srcOrd="2" destOrd="0" presId="urn:microsoft.com/office/officeart/2011/layout/CircleProcess"/>
    <dgm:cxn modelId="{1EABB3DE-5C69-144A-B450-DE20E3BA291F}" type="presParOf" srcId="{96B34D68-AFEB-4A4C-8DD8-5E4AB1271033}" destId="{180A1F92-36AC-4056-B2BC-58D96B4D742D}" srcOrd="3" destOrd="0" presId="urn:microsoft.com/office/officeart/2011/layout/CircleProcess"/>
    <dgm:cxn modelId="{6FDE7C57-EFEB-D34E-8116-62944A9CF876}" type="presParOf" srcId="{180A1F92-36AC-4056-B2BC-58D96B4D742D}" destId="{5FB96F7B-66C8-41EC-B47B-DBD7D3A7EE61}" srcOrd="0" destOrd="0" presId="urn:microsoft.com/office/officeart/2011/layout/CircleProcess"/>
    <dgm:cxn modelId="{D2052D4E-1CBC-F14F-BD37-DD409939F19F}" type="presParOf" srcId="{96B34D68-AFEB-4A4C-8DD8-5E4AB1271033}" destId="{95593296-8CC6-403E-BBBF-7CFC729CC19D}" srcOrd="4" destOrd="0" presId="urn:microsoft.com/office/officeart/2011/layout/CircleProcess"/>
    <dgm:cxn modelId="{2E571FB5-2671-794F-99B0-9AD2A74A715D}" type="presParOf" srcId="{95593296-8CC6-403E-BBBF-7CFC729CC19D}" destId="{3F7353E9-CE8F-4B64-A910-3BFCC6F644AD}" srcOrd="0" destOrd="0" presId="urn:microsoft.com/office/officeart/2011/layout/CircleProcess"/>
    <dgm:cxn modelId="{E55D3ECE-7D2F-3F4D-BCE9-47FDE8D5A356}" type="presParOf" srcId="{96B34D68-AFEB-4A4C-8DD8-5E4AB1271033}" destId="{E821A1D2-B422-4B8E-B860-3226275B4DB7}" srcOrd="5" destOrd="0" presId="urn:microsoft.com/office/officeart/2011/layout/CircleProcess"/>
    <dgm:cxn modelId="{27C512FD-AD80-BE46-93E3-39CBBBE2AF5C}" type="presParOf" srcId="{96B34D68-AFEB-4A4C-8DD8-5E4AB1271033}" destId="{DB8FEB1B-5193-4C95-B932-0A267460A968}" srcOrd="6" destOrd="0" presId="urn:microsoft.com/office/officeart/2011/layout/CircleProcess"/>
    <dgm:cxn modelId="{FACA3C14-48BF-E545-9DD9-AE342C6C4189}" type="presParOf" srcId="{DB8FEB1B-5193-4C95-B932-0A267460A968}" destId="{08413EDA-FCBC-4DBA-854D-D77A17660A47}" srcOrd="0" destOrd="0" presId="urn:microsoft.com/office/officeart/2011/layout/CircleProcess"/>
    <dgm:cxn modelId="{8D96F3C6-9C00-A546-9D95-2CA9E3DC6828}" type="presParOf" srcId="{96B34D68-AFEB-4A4C-8DD8-5E4AB1271033}" destId="{34B97117-372C-4515-A765-577D05418400}" srcOrd="7" destOrd="0" presId="urn:microsoft.com/office/officeart/2011/layout/CircleProcess"/>
    <dgm:cxn modelId="{D75DD3D3-AAEA-4442-9F63-5A566FE66975}" type="presParOf" srcId="{34B97117-372C-4515-A765-577D05418400}" destId="{6628AD33-5379-4D64-B4C7-379891670F3F}" srcOrd="0" destOrd="0" presId="urn:microsoft.com/office/officeart/2011/layout/CircleProcess"/>
    <dgm:cxn modelId="{99A52F90-AA51-2C4A-B9DF-9ED4E5483ABB}" type="presParOf" srcId="{96B34D68-AFEB-4A4C-8DD8-5E4AB1271033}" destId="{1B828025-461B-42B6-AE5B-B9D00068B201}" srcOrd="8" destOrd="0" presId="urn:microsoft.com/office/officeart/2011/layout/CircleProcess"/>
    <dgm:cxn modelId="{B1935C02-FDE1-8442-AB54-89C693CDCBA4}" type="presParOf" srcId="{96B34D68-AFEB-4A4C-8DD8-5E4AB1271033}" destId="{0F4E84FE-5004-4823-9EAB-9200FBD35B02}" srcOrd="9" destOrd="0" presId="urn:microsoft.com/office/officeart/2011/layout/CircleProcess"/>
    <dgm:cxn modelId="{544F5394-0F94-6B48-80EE-A9F9F8505CBA}" type="presParOf" srcId="{0F4E84FE-5004-4823-9EAB-9200FBD35B02}" destId="{8C86263B-C019-480C-BC23-B44E6C79BB19}" srcOrd="0" destOrd="0" presId="urn:microsoft.com/office/officeart/2011/layout/CircleProcess"/>
    <dgm:cxn modelId="{D2A4DF2A-1203-804A-A445-50083FC0A84E}" type="presParOf" srcId="{96B34D68-AFEB-4A4C-8DD8-5E4AB1271033}" destId="{2FBAF1AE-E517-4CC0-8FE5-933AF41A1C46}" srcOrd="10" destOrd="0" presId="urn:microsoft.com/office/officeart/2011/layout/CircleProcess"/>
    <dgm:cxn modelId="{785CCDCF-6A72-324C-99FF-7449F387844C}" type="presParOf" srcId="{2FBAF1AE-E517-4CC0-8FE5-933AF41A1C46}" destId="{6F229E29-E5DE-4EA1-8D37-2FC63776C3E5}" srcOrd="0" destOrd="0" presId="urn:microsoft.com/office/officeart/2011/layout/CircleProcess"/>
    <dgm:cxn modelId="{45CAA30B-0F3C-1F46-83B9-92E96D625FE3}" type="presParOf" srcId="{96B34D68-AFEB-4A4C-8DD8-5E4AB1271033}" destId="{30ABEDBF-400E-4BAD-A0AE-FE17C8B11336}" srcOrd="11" destOrd="0" presId="urn:microsoft.com/office/officeart/2011/layout/CircleProcess"/>
    <dgm:cxn modelId="{AA4EFD3F-AF89-1940-AE61-55C1F5D45BE5}" type="presParOf" srcId="{96B34D68-AFEB-4A4C-8DD8-5E4AB1271033}" destId="{C0697479-14B4-4845-9032-3C95E68FE0C3}" srcOrd="12" destOrd="0" presId="urn:microsoft.com/office/officeart/2011/layout/CircleProcess"/>
    <dgm:cxn modelId="{96C96AA5-AC54-D24C-B3E1-77F7E86669AA}" type="presParOf" srcId="{C0697479-14B4-4845-9032-3C95E68FE0C3}" destId="{BAB75D22-ABC8-4839-8C66-663E19A3CFEF}" srcOrd="0" destOrd="0" presId="urn:microsoft.com/office/officeart/2011/layout/CircleProcess"/>
    <dgm:cxn modelId="{C0CFD235-7FB2-0847-AE34-E70C430ACCDF}" type="presParOf" srcId="{96B34D68-AFEB-4A4C-8DD8-5E4AB1271033}" destId="{243C5143-7B31-45A4-9E23-2B5600FD7B98}" srcOrd="13" destOrd="0" presId="urn:microsoft.com/office/officeart/2011/layout/CircleProcess"/>
    <dgm:cxn modelId="{60BE2485-E935-2C46-B2FC-F127604D7E77}" type="presParOf" srcId="{243C5143-7B31-45A4-9E23-2B5600FD7B98}" destId="{CEC9AE6E-9754-43FC-B2BE-A25F09D29F41}" srcOrd="0" destOrd="0" presId="urn:microsoft.com/office/officeart/2011/layout/CircleProcess"/>
    <dgm:cxn modelId="{910F4842-7B07-D047-AD90-AC81FDFF1ECA}" type="presParOf" srcId="{96B34D68-AFEB-4A4C-8DD8-5E4AB1271033}" destId="{C9299BFE-2CBC-4F12-AB81-059A1317D908}" srcOrd="14" destOrd="0" presId="urn:microsoft.com/office/officeart/2011/layout/CircleProcess"/>
    <dgm:cxn modelId="{D7ADA5A5-6353-A245-B706-6C04C0A39903}" type="presParOf" srcId="{96B34D68-AFEB-4A4C-8DD8-5E4AB1271033}" destId="{E4642F5E-AAFA-40E3-BD80-F6077F93A538}" srcOrd="15" destOrd="0" presId="urn:microsoft.com/office/officeart/2011/layout/CircleProcess"/>
    <dgm:cxn modelId="{37FF2D0E-F6DF-7945-90EC-3D28353DC3C9}" type="presParOf" srcId="{E4642F5E-AAFA-40E3-BD80-F6077F93A538}" destId="{996E5908-6464-4598-90DF-834E0A16B69B}" srcOrd="0" destOrd="0" presId="urn:microsoft.com/office/officeart/2011/layout/CircleProcess"/>
    <dgm:cxn modelId="{6BD552C5-E890-EE4E-8F09-D3D606A4FC17}" type="presParOf" srcId="{96B34D68-AFEB-4A4C-8DD8-5E4AB1271033}" destId="{D0C27411-91B8-406E-B017-E1EFDDE3702A}" srcOrd="16" destOrd="0" presId="urn:microsoft.com/office/officeart/2011/layout/CircleProcess"/>
    <dgm:cxn modelId="{0A6B59B2-C270-354B-A511-835454F41951}" type="presParOf" srcId="{D0C27411-91B8-406E-B017-E1EFDDE3702A}" destId="{C83C1769-57D8-43A1-A422-91D09EA8D2FE}" srcOrd="0" destOrd="0" presId="urn:microsoft.com/office/officeart/2011/layout/CircleProcess"/>
    <dgm:cxn modelId="{8BB9651E-4DBB-5D43-8B67-47F0B8B6507F}" type="presParOf" srcId="{96B34D68-AFEB-4A4C-8DD8-5E4AB1271033}" destId="{10552721-581D-4B9A-A5BF-0202EA277E32}" srcOrd="17"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916213-920A-4443-B91E-9CED73831025}" type="doc">
      <dgm:prSet loTypeId="urn:microsoft.com/office/officeart/2005/8/layout/cycle4" loCatId="matrix" qsTypeId="urn:microsoft.com/office/officeart/2005/8/quickstyle/simple1" qsCatId="simple" csTypeId="urn:microsoft.com/office/officeart/2005/8/colors/colorful4" csCatId="colorful" phldr="1"/>
      <dgm:spPr/>
      <dgm:t>
        <a:bodyPr/>
        <a:lstStyle/>
        <a:p>
          <a:endParaRPr lang="en-US"/>
        </a:p>
      </dgm:t>
    </dgm:pt>
    <dgm:pt modelId="{25F1C5FA-C411-4A7E-B8D0-54EEEA2A1B4D}">
      <dgm:prSet phldrT="[Text]"/>
      <dgm:spPr>
        <a:solidFill>
          <a:schemeClr val="accent4"/>
        </a:solidFill>
      </dgm:spPr>
      <dgm:t>
        <a:bodyPr/>
        <a:lstStyle/>
        <a:p>
          <a:r>
            <a:rPr lang="id-ID" dirty="0"/>
            <a:t>   </a:t>
          </a:r>
          <a:endParaRPr lang="en-US" dirty="0"/>
        </a:p>
      </dgm:t>
    </dgm:pt>
    <dgm:pt modelId="{016B9D68-EE5A-47D0-9D57-F6EC3C694AAF}" type="parTrans" cxnId="{90508500-7E46-4E10-AD09-B6F66C6A83B7}">
      <dgm:prSet/>
      <dgm:spPr/>
      <dgm:t>
        <a:bodyPr/>
        <a:lstStyle/>
        <a:p>
          <a:endParaRPr lang="en-US"/>
        </a:p>
      </dgm:t>
    </dgm:pt>
    <dgm:pt modelId="{41954458-857A-42D2-9715-CCF26DF7E728}" type="sibTrans" cxnId="{90508500-7E46-4E10-AD09-B6F66C6A83B7}">
      <dgm:prSet/>
      <dgm:spPr/>
      <dgm:t>
        <a:bodyPr/>
        <a:lstStyle/>
        <a:p>
          <a:endParaRPr lang="en-US"/>
        </a:p>
      </dgm:t>
    </dgm:pt>
    <dgm:pt modelId="{6E180CA4-1895-47D1-A3B0-92A8939F33EB}">
      <dgm:prSet phldrT="[Text]"/>
      <dgm:spPr>
        <a:solidFill>
          <a:schemeClr val="accent1"/>
        </a:solidFill>
      </dgm:spPr>
      <dgm:t>
        <a:bodyPr/>
        <a:lstStyle/>
        <a:p>
          <a:r>
            <a:rPr lang="id-ID" dirty="0"/>
            <a:t>   </a:t>
          </a:r>
          <a:endParaRPr lang="en-US" dirty="0"/>
        </a:p>
      </dgm:t>
    </dgm:pt>
    <dgm:pt modelId="{C5AC1EB8-919E-4348-A973-60FBFE057FDE}" type="parTrans" cxnId="{E62793AF-4300-480E-A5FD-AFC8CB129945}">
      <dgm:prSet/>
      <dgm:spPr/>
      <dgm:t>
        <a:bodyPr/>
        <a:lstStyle/>
        <a:p>
          <a:endParaRPr lang="en-US"/>
        </a:p>
      </dgm:t>
    </dgm:pt>
    <dgm:pt modelId="{B3A78903-EF97-43A8-BF57-62D27DC10785}" type="sibTrans" cxnId="{E62793AF-4300-480E-A5FD-AFC8CB129945}">
      <dgm:prSet/>
      <dgm:spPr/>
      <dgm:t>
        <a:bodyPr/>
        <a:lstStyle/>
        <a:p>
          <a:endParaRPr lang="en-US"/>
        </a:p>
      </dgm:t>
    </dgm:pt>
    <dgm:pt modelId="{8B8918D8-06D6-4B41-A85F-BB86EE72C253}">
      <dgm:prSet phldrT="[Text]"/>
      <dgm:spPr>
        <a:solidFill>
          <a:schemeClr val="accent6"/>
        </a:solidFill>
      </dgm:spPr>
      <dgm:t>
        <a:bodyPr/>
        <a:lstStyle/>
        <a:p>
          <a:r>
            <a:rPr lang="id-ID" dirty="0"/>
            <a:t>   </a:t>
          </a:r>
          <a:endParaRPr lang="en-US" dirty="0"/>
        </a:p>
      </dgm:t>
    </dgm:pt>
    <dgm:pt modelId="{068162F4-9585-4C9B-8C60-9F1BF85B0860}" type="parTrans" cxnId="{DB8C8C08-60B1-42E1-8C08-FD0212EAC813}">
      <dgm:prSet/>
      <dgm:spPr/>
      <dgm:t>
        <a:bodyPr/>
        <a:lstStyle/>
        <a:p>
          <a:endParaRPr lang="en-US"/>
        </a:p>
      </dgm:t>
    </dgm:pt>
    <dgm:pt modelId="{3C2B69F1-30D6-4EBE-B985-AA19C88C90CD}" type="sibTrans" cxnId="{DB8C8C08-60B1-42E1-8C08-FD0212EAC813}">
      <dgm:prSet/>
      <dgm:spPr/>
      <dgm:t>
        <a:bodyPr/>
        <a:lstStyle/>
        <a:p>
          <a:endParaRPr lang="en-US"/>
        </a:p>
      </dgm:t>
    </dgm:pt>
    <dgm:pt modelId="{A5EE7C9D-D052-4533-910B-E21699EC0315}">
      <dgm:prSet phldrT="[Text]"/>
      <dgm:spPr>
        <a:solidFill>
          <a:schemeClr val="accent3"/>
        </a:solidFill>
      </dgm:spPr>
      <dgm:t>
        <a:bodyPr/>
        <a:lstStyle/>
        <a:p>
          <a:r>
            <a:rPr lang="id-ID" dirty="0"/>
            <a:t> </a:t>
          </a:r>
          <a:endParaRPr lang="en-US" dirty="0"/>
        </a:p>
      </dgm:t>
    </dgm:pt>
    <dgm:pt modelId="{B6513CAC-DD07-4C33-B796-781C2C99DC13}" type="parTrans" cxnId="{E518DBD0-B601-4023-9A3A-27653C6B0E03}">
      <dgm:prSet/>
      <dgm:spPr/>
      <dgm:t>
        <a:bodyPr/>
        <a:lstStyle/>
        <a:p>
          <a:endParaRPr lang="en-US"/>
        </a:p>
      </dgm:t>
    </dgm:pt>
    <dgm:pt modelId="{58D21A8C-AD03-45A3-8E6B-AFDFF4B07CF4}" type="sibTrans" cxnId="{E518DBD0-B601-4023-9A3A-27653C6B0E03}">
      <dgm:prSet/>
      <dgm:spPr/>
      <dgm:t>
        <a:bodyPr/>
        <a:lstStyle/>
        <a:p>
          <a:endParaRPr lang="en-US"/>
        </a:p>
      </dgm:t>
    </dgm:pt>
    <dgm:pt modelId="{E9DC6D7A-43AC-4EC2-96CD-553CC798114F}" type="pres">
      <dgm:prSet presAssocID="{BA916213-920A-4443-B91E-9CED73831025}" presName="cycleMatrixDiagram" presStyleCnt="0">
        <dgm:presLayoutVars>
          <dgm:chMax val="1"/>
          <dgm:dir/>
          <dgm:animLvl val="lvl"/>
          <dgm:resizeHandles val="exact"/>
        </dgm:presLayoutVars>
      </dgm:prSet>
      <dgm:spPr/>
    </dgm:pt>
    <dgm:pt modelId="{7ADF48CD-B468-422F-8899-60FCBC798290}" type="pres">
      <dgm:prSet presAssocID="{BA916213-920A-4443-B91E-9CED73831025}" presName="children" presStyleCnt="0"/>
      <dgm:spPr/>
    </dgm:pt>
    <dgm:pt modelId="{6C78F077-B172-427F-B493-4B1A1B87BECE}" type="pres">
      <dgm:prSet presAssocID="{BA916213-920A-4443-B91E-9CED73831025}" presName="childPlaceholder" presStyleCnt="0"/>
      <dgm:spPr/>
    </dgm:pt>
    <dgm:pt modelId="{8EEA1877-9B2A-4BF3-BF03-431A9A97C98E}" type="pres">
      <dgm:prSet presAssocID="{BA916213-920A-4443-B91E-9CED73831025}" presName="circle" presStyleCnt="0"/>
      <dgm:spPr/>
    </dgm:pt>
    <dgm:pt modelId="{8CB31924-56B7-42DA-AC96-29F1CBEAA946}" type="pres">
      <dgm:prSet presAssocID="{BA916213-920A-4443-B91E-9CED73831025}" presName="quadrant1" presStyleLbl="node1" presStyleIdx="0" presStyleCnt="4">
        <dgm:presLayoutVars>
          <dgm:chMax val="1"/>
          <dgm:bulletEnabled val="1"/>
        </dgm:presLayoutVars>
      </dgm:prSet>
      <dgm:spPr/>
    </dgm:pt>
    <dgm:pt modelId="{0FA814C3-B634-479A-9050-F83E3AC1DD1E}" type="pres">
      <dgm:prSet presAssocID="{BA916213-920A-4443-B91E-9CED73831025}" presName="quadrant2" presStyleLbl="node1" presStyleIdx="1" presStyleCnt="4">
        <dgm:presLayoutVars>
          <dgm:chMax val="1"/>
          <dgm:bulletEnabled val="1"/>
        </dgm:presLayoutVars>
      </dgm:prSet>
      <dgm:spPr/>
    </dgm:pt>
    <dgm:pt modelId="{BEEF99D7-9A0E-47FB-8258-855A39111C2E}" type="pres">
      <dgm:prSet presAssocID="{BA916213-920A-4443-B91E-9CED73831025}" presName="quadrant3" presStyleLbl="node1" presStyleIdx="2" presStyleCnt="4">
        <dgm:presLayoutVars>
          <dgm:chMax val="1"/>
          <dgm:bulletEnabled val="1"/>
        </dgm:presLayoutVars>
      </dgm:prSet>
      <dgm:spPr/>
    </dgm:pt>
    <dgm:pt modelId="{CDE43829-8C4A-4FF9-ADE0-2B0C6569F8A0}" type="pres">
      <dgm:prSet presAssocID="{BA916213-920A-4443-B91E-9CED73831025}" presName="quadrant4" presStyleLbl="node1" presStyleIdx="3" presStyleCnt="4">
        <dgm:presLayoutVars>
          <dgm:chMax val="1"/>
          <dgm:bulletEnabled val="1"/>
        </dgm:presLayoutVars>
      </dgm:prSet>
      <dgm:spPr/>
    </dgm:pt>
    <dgm:pt modelId="{A70C736B-F078-4830-8739-155A7F8EB9CD}" type="pres">
      <dgm:prSet presAssocID="{BA916213-920A-4443-B91E-9CED73831025}" presName="quadrantPlaceholder" presStyleCnt="0"/>
      <dgm:spPr/>
    </dgm:pt>
    <dgm:pt modelId="{E68A2B83-B265-4EC7-8235-7125C86C91C7}" type="pres">
      <dgm:prSet presAssocID="{BA916213-920A-4443-B91E-9CED73831025}" presName="center1" presStyleLbl="fgShp" presStyleIdx="0" presStyleCnt="2"/>
      <dgm:spPr>
        <a:solidFill>
          <a:schemeClr val="accent6"/>
        </a:solidFill>
        <a:ln>
          <a:noFill/>
        </a:ln>
      </dgm:spPr>
    </dgm:pt>
    <dgm:pt modelId="{3BFDDD20-C178-4314-B9FC-EF0E498FED72}" type="pres">
      <dgm:prSet presAssocID="{BA916213-920A-4443-B91E-9CED73831025}" presName="center2" presStyleLbl="fgShp" presStyleIdx="1" presStyleCnt="2"/>
      <dgm:spPr>
        <a:solidFill>
          <a:schemeClr val="tx2"/>
        </a:solidFill>
        <a:ln>
          <a:noFill/>
        </a:ln>
      </dgm:spPr>
    </dgm:pt>
  </dgm:ptLst>
  <dgm:cxnLst>
    <dgm:cxn modelId="{90508500-7E46-4E10-AD09-B6F66C6A83B7}" srcId="{BA916213-920A-4443-B91E-9CED73831025}" destId="{25F1C5FA-C411-4A7E-B8D0-54EEEA2A1B4D}" srcOrd="0" destOrd="0" parTransId="{016B9D68-EE5A-47D0-9D57-F6EC3C694AAF}" sibTransId="{41954458-857A-42D2-9715-CCF26DF7E728}"/>
    <dgm:cxn modelId="{DB8C8C08-60B1-42E1-8C08-FD0212EAC813}" srcId="{BA916213-920A-4443-B91E-9CED73831025}" destId="{8B8918D8-06D6-4B41-A85F-BB86EE72C253}" srcOrd="2" destOrd="0" parTransId="{068162F4-9585-4C9B-8C60-9F1BF85B0860}" sibTransId="{3C2B69F1-30D6-4EBE-B985-AA19C88C90CD}"/>
    <dgm:cxn modelId="{93ABFA60-161E-7F47-B850-C6007EF8906D}" type="presOf" srcId="{BA916213-920A-4443-B91E-9CED73831025}" destId="{E9DC6D7A-43AC-4EC2-96CD-553CC798114F}" srcOrd="0" destOrd="0" presId="urn:microsoft.com/office/officeart/2005/8/layout/cycle4"/>
    <dgm:cxn modelId="{CB7B687B-FDE0-C449-B16E-922F03DB5C4A}" type="presOf" srcId="{A5EE7C9D-D052-4533-910B-E21699EC0315}" destId="{CDE43829-8C4A-4FF9-ADE0-2B0C6569F8A0}" srcOrd="0" destOrd="0" presId="urn:microsoft.com/office/officeart/2005/8/layout/cycle4"/>
    <dgm:cxn modelId="{D662C180-BDCD-FF42-A03B-76164C26E718}" type="presOf" srcId="{6E180CA4-1895-47D1-A3B0-92A8939F33EB}" destId="{0FA814C3-B634-479A-9050-F83E3AC1DD1E}" srcOrd="0" destOrd="0" presId="urn:microsoft.com/office/officeart/2005/8/layout/cycle4"/>
    <dgm:cxn modelId="{E62793AF-4300-480E-A5FD-AFC8CB129945}" srcId="{BA916213-920A-4443-B91E-9CED73831025}" destId="{6E180CA4-1895-47D1-A3B0-92A8939F33EB}" srcOrd="1" destOrd="0" parTransId="{C5AC1EB8-919E-4348-A973-60FBFE057FDE}" sibTransId="{B3A78903-EF97-43A8-BF57-62D27DC10785}"/>
    <dgm:cxn modelId="{7F0B03BD-4B04-6741-AC44-41671E0578D4}" type="presOf" srcId="{8B8918D8-06D6-4B41-A85F-BB86EE72C253}" destId="{BEEF99D7-9A0E-47FB-8258-855A39111C2E}" srcOrd="0" destOrd="0" presId="urn:microsoft.com/office/officeart/2005/8/layout/cycle4"/>
    <dgm:cxn modelId="{E518DBD0-B601-4023-9A3A-27653C6B0E03}" srcId="{BA916213-920A-4443-B91E-9CED73831025}" destId="{A5EE7C9D-D052-4533-910B-E21699EC0315}" srcOrd="3" destOrd="0" parTransId="{B6513CAC-DD07-4C33-B796-781C2C99DC13}" sibTransId="{58D21A8C-AD03-45A3-8E6B-AFDFF4B07CF4}"/>
    <dgm:cxn modelId="{983891F6-5606-5045-B8E3-2D8E8886ADE4}" type="presOf" srcId="{25F1C5FA-C411-4A7E-B8D0-54EEEA2A1B4D}" destId="{8CB31924-56B7-42DA-AC96-29F1CBEAA946}" srcOrd="0" destOrd="0" presId="urn:microsoft.com/office/officeart/2005/8/layout/cycle4"/>
    <dgm:cxn modelId="{DD89CE80-3689-3948-9868-A30B9EF0420A}" type="presParOf" srcId="{E9DC6D7A-43AC-4EC2-96CD-553CC798114F}" destId="{7ADF48CD-B468-422F-8899-60FCBC798290}" srcOrd="0" destOrd="0" presId="urn:microsoft.com/office/officeart/2005/8/layout/cycle4"/>
    <dgm:cxn modelId="{C52F891A-F96D-A64C-9266-69792D38B507}" type="presParOf" srcId="{7ADF48CD-B468-422F-8899-60FCBC798290}" destId="{6C78F077-B172-427F-B493-4B1A1B87BECE}" srcOrd="0" destOrd="0" presId="urn:microsoft.com/office/officeart/2005/8/layout/cycle4"/>
    <dgm:cxn modelId="{B744FD48-40FB-FE45-8D0C-E67D70BBA073}" type="presParOf" srcId="{E9DC6D7A-43AC-4EC2-96CD-553CC798114F}" destId="{8EEA1877-9B2A-4BF3-BF03-431A9A97C98E}" srcOrd="1" destOrd="0" presId="urn:microsoft.com/office/officeart/2005/8/layout/cycle4"/>
    <dgm:cxn modelId="{59D5CC00-3801-4246-A07C-005974325206}" type="presParOf" srcId="{8EEA1877-9B2A-4BF3-BF03-431A9A97C98E}" destId="{8CB31924-56B7-42DA-AC96-29F1CBEAA946}" srcOrd="0" destOrd="0" presId="urn:microsoft.com/office/officeart/2005/8/layout/cycle4"/>
    <dgm:cxn modelId="{FF72C0ED-35CD-754F-AB94-FBCD204947B2}" type="presParOf" srcId="{8EEA1877-9B2A-4BF3-BF03-431A9A97C98E}" destId="{0FA814C3-B634-479A-9050-F83E3AC1DD1E}" srcOrd="1" destOrd="0" presId="urn:microsoft.com/office/officeart/2005/8/layout/cycle4"/>
    <dgm:cxn modelId="{EACDB814-3858-2343-A83B-104F6B3090A2}" type="presParOf" srcId="{8EEA1877-9B2A-4BF3-BF03-431A9A97C98E}" destId="{BEEF99D7-9A0E-47FB-8258-855A39111C2E}" srcOrd="2" destOrd="0" presId="urn:microsoft.com/office/officeart/2005/8/layout/cycle4"/>
    <dgm:cxn modelId="{5A392285-97FE-3441-BF37-305A193FE3CC}" type="presParOf" srcId="{8EEA1877-9B2A-4BF3-BF03-431A9A97C98E}" destId="{CDE43829-8C4A-4FF9-ADE0-2B0C6569F8A0}" srcOrd="3" destOrd="0" presId="urn:microsoft.com/office/officeart/2005/8/layout/cycle4"/>
    <dgm:cxn modelId="{7AF5C5F7-3F3D-CB45-A853-0600E66E43B9}" type="presParOf" srcId="{8EEA1877-9B2A-4BF3-BF03-431A9A97C98E}" destId="{A70C736B-F078-4830-8739-155A7F8EB9CD}" srcOrd="4" destOrd="0" presId="urn:microsoft.com/office/officeart/2005/8/layout/cycle4"/>
    <dgm:cxn modelId="{DD3AA0E3-806B-F848-9902-CCFE691CBB11}" type="presParOf" srcId="{E9DC6D7A-43AC-4EC2-96CD-553CC798114F}" destId="{E68A2B83-B265-4EC7-8235-7125C86C91C7}" srcOrd="2" destOrd="0" presId="urn:microsoft.com/office/officeart/2005/8/layout/cycle4"/>
    <dgm:cxn modelId="{8E13C65C-A214-7E4F-B6DC-B0598852DD67}" type="presParOf" srcId="{E9DC6D7A-43AC-4EC2-96CD-553CC798114F}" destId="{3BFDDD20-C178-4314-B9FC-EF0E498FED7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CB2872-5636-41F2-A7C8-7840F06AEF58}" type="doc">
      <dgm:prSet loTypeId="urn:microsoft.com/office/officeart/2005/8/layout/vList2" loCatId="list" qsTypeId="urn:microsoft.com/office/officeart/2005/8/quickstyle/simple1" qsCatId="simple" csTypeId="urn:microsoft.com/office/officeart/2005/8/colors/accent1_2" csCatId="accent1" phldr="0"/>
      <dgm:spPr/>
      <dgm:t>
        <a:bodyPr/>
        <a:lstStyle/>
        <a:p>
          <a:endParaRPr lang="fr-FR"/>
        </a:p>
      </dgm:t>
    </dgm:pt>
    <dgm:pt modelId="{11C4D35B-87D3-4E6E-A861-B7E04F990386}">
      <dgm:prSet phldrT="[Texte]" phldr="1"/>
      <dgm:spPr/>
      <dgm:t>
        <a:bodyPr/>
        <a:lstStyle/>
        <a:p>
          <a:endParaRPr lang="fr-FR"/>
        </a:p>
      </dgm:t>
    </dgm:pt>
    <dgm:pt modelId="{C45B8330-EA34-4494-9741-C79B264FA370}" type="parTrans" cxnId="{BD4B2AC5-81B5-4FCF-ABA1-26F861E2CFD8}">
      <dgm:prSet/>
      <dgm:spPr/>
      <dgm:t>
        <a:bodyPr/>
        <a:lstStyle/>
        <a:p>
          <a:endParaRPr lang="fr-FR"/>
        </a:p>
      </dgm:t>
    </dgm:pt>
    <dgm:pt modelId="{FAE2F567-08C7-4617-A113-1144FAAAE66A}" type="sibTrans" cxnId="{BD4B2AC5-81B5-4FCF-ABA1-26F861E2CFD8}">
      <dgm:prSet/>
      <dgm:spPr/>
      <dgm:t>
        <a:bodyPr/>
        <a:lstStyle/>
        <a:p>
          <a:endParaRPr lang="fr-FR"/>
        </a:p>
      </dgm:t>
    </dgm:pt>
    <dgm:pt modelId="{810B6A0B-B9B5-4376-9D4D-FD5446907C6F}">
      <dgm:prSet phldrT="[Texte]" phldr="1"/>
      <dgm:spPr/>
      <dgm:t>
        <a:bodyPr/>
        <a:lstStyle/>
        <a:p>
          <a:endParaRPr lang="fr-FR"/>
        </a:p>
      </dgm:t>
    </dgm:pt>
    <dgm:pt modelId="{B27E7305-59A6-4E4B-AF28-50D44AA7D50E}" type="parTrans" cxnId="{5C72308F-48CB-458A-8CC7-6313B4D31088}">
      <dgm:prSet/>
      <dgm:spPr/>
      <dgm:t>
        <a:bodyPr/>
        <a:lstStyle/>
        <a:p>
          <a:endParaRPr lang="fr-FR"/>
        </a:p>
      </dgm:t>
    </dgm:pt>
    <dgm:pt modelId="{9895B4CA-B792-4986-B44C-7EB18CC46D06}" type="sibTrans" cxnId="{5C72308F-48CB-458A-8CC7-6313B4D31088}">
      <dgm:prSet/>
      <dgm:spPr/>
      <dgm:t>
        <a:bodyPr/>
        <a:lstStyle/>
        <a:p>
          <a:endParaRPr lang="fr-FR"/>
        </a:p>
      </dgm:t>
    </dgm:pt>
    <dgm:pt modelId="{8EFE4FC9-7D49-414D-8A83-00579D09ECD6}">
      <dgm:prSet phldrT="[Texte]" phldr="1"/>
      <dgm:spPr/>
      <dgm:t>
        <a:bodyPr/>
        <a:lstStyle/>
        <a:p>
          <a:endParaRPr lang="fr-FR"/>
        </a:p>
      </dgm:t>
    </dgm:pt>
    <dgm:pt modelId="{EA4AC69D-5445-43B5-BBA5-822D7F7637F3}" type="parTrans" cxnId="{00746EC1-1747-48DF-B934-F87526CD1840}">
      <dgm:prSet/>
      <dgm:spPr/>
      <dgm:t>
        <a:bodyPr/>
        <a:lstStyle/>
        <a:p>
          <a:endParaRPr lang="fr-FR"/>
        </a:p>
      </dgm:t>
    </dgm:pt>
    <dgm:pt modelId="{4F6A71C2-4CD9-452C-9F61-2411F8059E21}" type="sibTrans" cxnId="{00746EC1-1747-48DF-B934-F87526CD1840}">
      <dgm:prSet/>
      <dgm:spPr/>
      <dgm:t>
        <a:bodyPr/>
        <a:lstStyle/>
        <a:p>
          <a:endParaRPr lang="fr-FR"/>
        </a:p>
      </dgm:t>
    </dgm:pt>
    <dgm:pt modelId="{577E655A-9CCE-49DA-824A-027368EA0CA5}">
      <dgm:prSet phldrT="[Texte]" phldr="1"/>
      <dgm:spPr/>
      <dgm:t>
        <a:bodyPr/>
        <a:lstStyle/>
        <a:p>
          <a:endParaRPr lang="fr-FR"/>
        </a:p>
      </dgm:t>
    </dgm:pt>
    <dgm:pt modelId="{096BF0B9-D39A-4E21-9E90-C056AF8505C8}" type="parTrans" cxnId="{5594ECBC-25AC-4D5F-8439-68FCEF82363A}">
      <dgm:prSet/>
      <dgm:spPr/>
      <dgm:t>
        <a:bodyPr/>
        <a:lstStyle/>
        <a:p>
          <a:endParaRPr lang="fr-FR"/>
        </a:p>
      </dgm:t>
    </dgm:pt>
    <dgm:pt modelId="{3A1A985E-DC68-46F8-BDB5-2E4829C519E8}" type="sibTrans" cxnId="{5594ECBC-25AC-4D5F-8439-68FCEF82363A}">
      <dgm:prSet/>
      <dgm:spPr/>
      <dgm:t>
        <a:bodyPr/>
        <a:lstStyle/>
        <a:p>
          <a:endParaRPr lang="fr-FR"/>
        </a:p>
      </dgm:t>
    </dgm:pt>
    <dgm:pt modelId="{447881C2-6A5D-4250-9BB3-419953B930A6}" type="pres">
      <dgm:prSet presAssocID="{BECB2872-5636-41F2-A7C8-7840F06AEF58}" presName="linear" presStyleCnt="0">
        <dgm:presLayoutVars>
          <dgm:animLvl val="lvl"/>
          <dgm:resizeHandles val="exact"/>
        </dgm:presLayoutVars>
      </dgm:prSet>
      <dgm:spPr/>
    </dgm:pt>
    <dgm:pt modelId="{AE606DE4-88A2-4DA8-8F50-9E78D4997688}" type="pres">
      <dgm:prSet presAssocID="{11C4D35B-87D3-4E6E-A861-B7E04F990386}" presName="parentText" presStyleLbl="node1" presStyleIdx="0" presStyleCnt="2">
        <dgm:presLayoutVars>
          <dgm:chMax val="0"/>
          <dgm:bulletEnabled val="1"/>
        </dgm:presLayoutVars>
      </dgm:prSet>
      <dgm:spPr/>
    </dgm:pt>
    <dgm:pt modelId="{C32B7A07-4662-4CA2-B4B5-8E875D1BB65C}" type="pres">
      <dgm:prSet presAssocID="{11C4D35B-87D3-4E6E-A861-B7E04F990386}" presName="childText" presStyleLbl="revTx" presStyleIdx="0" presStyleCnt="2">
        <dgm:presLayoutVars>
          <dgm:bulletEnabled val="1"/>
        </dgm:presLayoutVars>
      </dgm:prSet>
      <dgm:spPr/>
    </dgm:pt>
    <dgm:pt modelId="{2A2F6F38-D110-4680-BDB9-4BD293A54719}" type="pres">
      <dgm:prSet presAssocID="{8EFE4FC9-7D49-414D-8A83-00579D09ECD6}" presName="parentText" presStyleLbl="node1" presStyleIdx="1" presStyleCnt="2">
        <dgm:presLayoutVars>
          <dgm:chMax val="0"/>
          <dgm:bulletEnabled val="1"/>
        </dgm:presLayoutVars>
      </dgm:prSet>
      <dgm:spPr/>
    </dgm:pt>
    <dgm:pt modelId="{9AB77576-FA7B-4C3E-A32E-DF2B28AB7837}" type="pres">
      <dgm:prSet presAssocID="{8EFE4FC9-7D49-414D-8A83-00579D09ECD6}" presName="childText" presStyleLbl="revTx" presStyleIdx="1" presStyleCnt="2">
        <dgm:presLayoutVars>
          <dgm:bulletEnabled val="1"/>
        </dgm:presLayoutVars>
      </dgm:prSet>
      <dgm:spPr/>
    </dgm:pt>
  </dgm:ptLst>
  <dgm:cxnLst>
    <dgm:cxn modelId="{D9C1C12D-DABB-4388-B55C-3903DAF2ECC3}" type="presOf" srcId="{BECB2872-5636-41F2-A7C8-7840F06AEF58}" destId="{447881C2-6A5D-4250-9BB3-419953B930A6}" srcOrd="0" destOrd="0" presId="urn:microsoft.com/office/officeart/2005/8/layout/vList2"/>
    <dgm:cxn modelId="{5C72308F-48CB-458A-8CC7-6313B4D31088}" srcId="{11C4D35B-87D3-4E6E-A861-B7E04F990386}" destId="{810B6A0B-B9B5-4376-9D4D-FD5446907C6F}" srcOrd="0" destOrd="0" parTransId="{B27E7305-59A6-4E4B-AF28-50D44AA7D50E}" sibTransId="{9895B4CA-B792-4986-B44C-7EB18CC46D06}"/>
    <dgm:cxn modelId="{B60E5890-4EFA-453A-909F-7BC5D3294963}" type="presOf" srcId="{11C4D35B-87D3-4E6E-A861-B7E04F990386}" destId="{AE606DE4-88A2-4DA8-8F50-9E78D4997688}" srcOrd="0" destOrd="0" presId="urn:microsoft.com/office/officeart/2005/8/layout/vList2"/>
    <dgm:cxn modelId="{47C01E97-73F3-4555-BDE4-0AED1644EB8A}" type="presOf" srcId="{577E655A-9CCE-49DA-824A-027368EA0CA5}" destId="{9AB77576-FA7B-4C3E-A32E-DF2B28AB7837}" srcOrd="0" destOrd="0" presId="urn:microsoft.com/office/officeart/2005/8/layout/vList2"/>
    <dgm:cxn modelId="{5594ECBC-25AC-4D5F-8439-68FCEF82363A}" srcId="{8EFE4FC9-7D49-414D-8A83-00579D09ECD6}" destId="{577E655A-9CCE-49DA-824A-027368EA0CA5}" srcOrd="0" destOrd="0" parTransId="{096BF0B9-D39A-4E21-9E90-C056AF8505C8}" sibTransId="{3A1A985E-DC68-46F8-BDB5-2E4829C519E8}"/>
    <dgm:cxn modelId="{00746EC1-1747-48DF-B934-F87526CD1840}" srcId="{BECB2872-5636-41F2-A7C8-7840F06AEF58}" destId="{8EFE4FC9-7D49-414D-8A83-00579D09ECD6}" srcOrd="1" destOrd="0" parTransId="{EA4AC69D-5445-43B5-BBA5-822D7F7637F3}" sibTransId="{4F6A71C2-4CD9-452C-9F61-2411F8059E21}"/>
    <dgm:cxn modelId="{BD4B2AC5-81B5-4FCF-ABA1-26F861E2CFD8}" srcId="{BECB2872-5636-41F2-A7C8-7840F06AEF58}" destId="{11C4D35B-87D3-4E6E-A861-B7E04F990386}" srcOrd="0" destOrd="0" parTransId="{C45B8330-EA34-4494-9741-C79B264FA370}" sibTransId="{FAE2F567-08C7-4617-A113-1144FAAAE66A}"/>
    <dgm:cxn modelId="{6A82A2C5-EDED-4B75-9523-66A381A208A5}" type="presOf" srcId="{810B6A0B-B9B5-4376-9D4D-FD5446907C6F}" destId="{C32B7A07-4662-4CA2-B4B5-8E875D1BB65C}" srcOrd="0" destOrd="0" presId="urn:microsoft.com/office/officeart/2005/8/layout/vList2"/>
    <dgm:cxn modelId="{2A0D04E1-584A-4197-8BAC-5D3E52ADE390}" type="presOf" srcId="{8EFE4FC9-7D49-414D-8A83-00579D09ECD6}" destId="{2A2F6F38-D110-4680-BDB9-4BD293A54719}" srcOrd="0" destOrd="0" presId="urn:microsoft.com/office/officeart/2005/8/layout/vList2"/>
    <dgm:cxn modelId="{0FD70136-2666-4B7A-8AE5-DC0AF0FC4CE8}" type="presParOf" srcId="{447881C2-6A5D-4250-9BB3-419953B930A6}" destId="{AE606DE4-88A2-4DA8-8F50-9E78D4997688}" srcOrd="0" destOrd="0" presId="urn:microsoft.com/office/officeart/2005/8/layout/vList2"/>
    <dgm:cxn modelId="{6D406E25-D662-435E-98AF-2BB668A7ABAC}" type="presParOf" srcId="{447881C2-6A5D-4250-9BB3-419953B930A6}" destId="{C32B7A07-4662-4CA2-B4B5-8E875D1BB65C}" srcOrd="1" destOrd="0" presId="urn:microsoft.com/office/officeart/2005/8/layout/vList2"/>
    <dgm:cxn modelId="{F77A6B93-EF8B-42E2-A3A1-BB49288B16F8}" type="presParOf" srcId="{447881C2-6A5D-4250-9BB3-419953B930A6}" destId="{2A2F6F38-D110-4680-BDB9-4BD293A54719}" srcOrd="2" destOrd="0" presId="urn:microsoft.com/office/officeart/2005/8/layout/vList2"/>
    <dgm:cxn modelId="{9B25BDD7-33CD-4EEB-9AF9-12445A7E5B8C}" type="presParOf" srcId="{447881C2-6A5D-4250-9BB3-419953B930A6}" destId="{9AB77576-FA7B-4C3E-A32E-DF2B28AB783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2264C0-165D-4782-A68C-D0E2C9CD9E37}" type="doc">
      <dgm:prSet loTypeId="urn:microsoft.com/office/officeart/2008/layout/AlternatingHexagons" loCatId="list" qsTypeId="urn:microsoft.com/office/officeart/2005/8/quickstyle/simple1" qsCatId="simple" csTypeId="urn:microsoft.com/office/officeart/2005/8/colors/colorful4" csCatId="colorful" phldr="0"/>
      <dgm:spPr/>
      <dgm:t>
        <a:bodyPr/>
        <a:lstStyle/>
        <a:p>
          <a:endParaRPr lang="fr-FR"/>
        </a:p>
      </dgm:t>
    </dgm:pt>
    <dgm:pt modelId="{970300FB-179A-4A7F-8329-ABFC4C24B795}">
      <dgm:prSet phldrT="[Texte]" phldr="1"/>
      <dgm:spPr/>
      <dgm:t>
        <a:bodyPr/>
        <a:lstStyle/>
        <a:p>
          <a:endParaRPr lang="fr-FR"/>
        </a:p>
      </dgm:t>
    </dgm:pt>
    <dgm:pt modelId="{69B76359-9D01-4C13-8B58-F7F7CF027D07}" type="parTrans" cxnId="{BDA18AF5-549A-4C65-AB6C-E60F351845F2}">
      <dgm:prSet/>
      <dgm:spPr/>
      <dgm:t>
        <a:bodyPr/>
        <a:lstStyle/>
        <a:p>
          <a:endParaRPr lang="fr-FR"/>
        </a:p>
      </dgm:t>
    </dgm:pt>
    <dgm:pt modelId="{A634DD4D-47B6-4716-B9EE-849067071D78}" type="sibTrans" cxnId="{BDA18AF5-549A-4C65-AB6C-E60F351845F2}">
      <dgm:prSet/>
      <dgm:spPr/>
      <dgm:t>
        <a:bodyPr/>
        <a:lstStyle/>
        <a:p>
          <a:endParaRPr lang="fr-FR"/>
        </a:p>
      </dgm:t>
    </dgm:pt>
    <dgm:pt modelId="{C2AD6448-9787-46AB-85A6-02B1571F8773}">
      <dgm:prSet phldrT="[Texte]" phldr="1"/>
      <dgm:spPr/>
      <dgm:t>
        <a:bodyPr/>
        <a:lstStyle/>
        <a:p>
          <a:endParaRPr lang="fr-FR"/>
        </a:p>
      </dgm:t>
    </dgm:pt>
    <dgm:pt modelId="{9BACB77E-EB1F-4825-AD41-972C9CAEC366}" type="parTrans" cxnId="{5ADE3BCE-993B-46B1-9274-2A1E3EA0FE5A}">
      <dgm:prSet/>
      <dgm:spPr/>
      <dgm:t>
        <a:bodyPr/>
        <a:lstStyle/>
        <a:p>
          <a:endParaRPr lang="fr-FR"/>
        </a:p>
      </dgm:t>
    </dgm:pt>
    <dgm:pt modelId="{ED6ED113-766C-4829-84CF-87551E9D3195}" type="sibTrans" cxnId="{5ADE3BCE-993B-46B1-9274-2A1E3EA0FE5A}">
      <dgm:prSet/>
      <dgm:spPr/>
      <dgm:t>
        <a:bodyPr/>
        <a:lstStyle/>
        <a:p>
          <a:endParaRPr lang="fr-FR"/>
        </a:p>
      </dgm:t>
    </dgm:pt>
    <dgm:pt modelId="{30DEEBDD-ABB1-4C48-8B0E-0610F4E7ED52}">
      <dgm:prSet phldrT="[Texte]" phldr="1"/>
      <dgm:spPr/>
      <dgm:t>
        <a:bodyPr/>
        <a:lstStyle/>
        <a:p>
          <a:endParaRPr lang="fr-FR"/>
        </a:p>
      </dgm:t>
    </dgm:pt>
    <dgm:pt modelId="{C61D3580-BAAF-429B-86B7-9CE823DBEFCF}" type="parTrans" cxnId="{7B4B6F7C-BF65-4B1E-BB13-FFCAF1E549B1}">
      <dgm:prSet/>
      <dgm:spPr/>
      <dgm:t>
        <a:bodyPr/>
        <a:lstStyle/>
        <a:p>
          <a:endParaRPr lang="fr-FR"/>
        </a:p>
      </dgm:t>
    </dgm:pt>
    <dgm:pt modelId="{08D040C8-F454-4426-A3EC-D05E529244FC}" type="sibTrans" cxnId="{7B4B6F7C-BF65-4B1E-BB13-FFCAF1E549B1}">
      <dgm:prSet/>
      <dgm:spPr/>
      <dgm:t>
        <a:bodyPr/>
        <a:lstStyle/>
        <a:p>
          <a:endParaRPr lang="fr-FR"/>
        </a:p>
      </dgm:t>
    </dgm:pt>
    <dgm:pt modelId="{7A685318-C0C9-4E92-B721-65E37CF42FF4}">
      <dgm:prSet phldrT="[Texte]" phldr="1"/>
      <dgm:spPr/>
      <dgm:t>
        <a:bodyPr/>
        <a:lstStyle/>
        <a:p>
          <a:endParaRPr lang="fr-FR"/>
        </a:p>
      </dgm:t>
    </dgm:pt>
    <dgm:pt modelId="{6FE816F0-4304-4174-966B-9187046FE17F}" type="parTrans" cxnId="{51ADE055-D35E-4A17-A14B-428A888D1153}">
      <dgm:prSet/>
      <dgm:spPr/>
      <dgm:t>
        <a:bodyPr/>
        <a:lstStyle/>
        <a:p>
          <a:endParaRPr lang="fr-FR"/>
        </a:p>
      </dgm:t>
    </dgm:pt>
    <dgm:pt modelId="{5D9AD745-3991-40A2-B0AB-C97D52E391ED}" type="sibTrans" cxnId="{51ADE055-D35E-4A17-A14B-428A888D1153}">
      <dgm:prSet/>
      <dgm:spPr/>
      <dgm:t>
        <a:bodyPr/>
        <a:lstStyle/>
        <a:p>
          <a:endParaRPr lang="fr-FR"/>
        </a:p>
      </dgm:t>
    </dgm:pt>
    <dgm:pt modelId="{1BA029D6-6620-495D-8474-4E7FE7F5CF14}">
      <dgm:prSet phldrT="[Texte]" phldr="1"/>
      <dgm:spPr/>
      <dgm:t>
        <a:bodyPr/>
        <a:lstStyle/>
        <a:p>
          <a:endParaRPr lang="fr-FR"/>
        </a:p>
      </dgm:t>
    </dgm:pt>
    <dgm:pt modelId="{4A151ABF-2DD6-41D2-B662-AB3E59F517DD}" type="parTrans" cxnId="{F86030E9-D11B-4FA0-B58D-000F6068576D}">
      <dgm:prSet/>
      <dgm:spPr/>
      <dgm:t>
        <a:bodyPr/>
        <a:lstStyle/>
        <a:p>
          <a:endParaRPr lang="fr-FR"/>
        </a:p>
      </dgm:t>
    </dgm:pt>
    <dgm:pt modelId="{C1E26458-2E24-4E26-8071-744D99906242}" type="sibTrans" cxnId="{F86030E9-D11B-4FA0-B58D-000F6068576D}">
      <dgm:prSet/>
      <dgm:spPr/>
      <dgm:t>
        <a:bodyPr/>
        <a:lstStyle/>
        <a:p>
          <a:endParaRPr lang="fr-FR"/>
        </a:p>
      </dgm:t>
    </dgm:pt>
    <dgm:pt modelId="{1FFF41AB-6E2F-4B55-93BF-274C2847BF73}">
      <dgm:prSet phldrT="[Texte]" phldr="1"/>
      <dgm:spPr/>
      <dgm:t>
        <a:bodyPr/>
        <a:lstStyle/>
        <a:p>
          <a:endParaRPr lang="fr-FR"/>
        </a:p>
      </dgm:t>
    </dgm:pt>
    <dgm:pt modelId="{E2DF4720-9B99-4962-A16C-A4E01675A422}" type="parTrans" cxnId="{75898F8E-3D0D-4E5E-8CA4-339A4B81204F}">
      <dgm:prSet/>
      <dgm:spPr/>
      <dgm:t>
        <a:bodyPr/>
        <a:lstStyle/>
        <a:p>
          <a:endParaRPr lang="fr-FR"/>
        </a:p>
      </dgm:t>
    </dgm:pt>
    <dgm:pt modelId="{6FB85457-2916-4E05-A9F5-F417EC4F2A05}" type="sibTrans" cxnId="{75898F8E-3D0D-4E5E-8CA4-339A4B81204F}">
      <dgm:prSet/>
      <dgm:spPr/>
      <dgm:t>
        <a:bodyPr/>
        <a:lstStyle/>
        <a:p>
          <a:endParaRPr lang="fr-FR"/>
        </a:p>
      </dgm:t>
    </dgm:pt>
    <dgm:pt modelId="{4A3A986E-5A6A-4387-B11F-B5CE30C48B00}" type="pres">
      <dgm:prSet presAssocID="{C12264C0-165D-4782-A68C-D0E2C9CD9E37}" presName="Name0" presStyleCnt="0">
        <dgm:presLayoutVars>
          <dgm:chMax/>
          <dgm:chPref/>
          <dgm:dir/>
          <dgm:animLvl val="lvl"/>
        </dgm:presLayoutVars>
      </dgm:prSet>
      <dgm:spPr/>
    </dgm:pt>
    <dgm:pt modelId="{C29E09EA-10BF-460C-AF02-41695A6D3E10}" type="pres">
      <dgm:prSet presAssocID="{970300FB-179A-4A7F-8329-ABFC4C24B795}" presName="composite" presStyleCnt="0"/>
      <dgm:spPr/>
    </dgm:pt>
    <dgm:pt modelId="{FF96CA0D-13E6-4754-88BC-E9236AAF541C}" type="pres">
      <dgm:prSet presAssocID="{970300FB-179A-4A7F-8329-ABFC4C24B795}" presName="Parent1" presStyleLbl="node1" presStyleIdx="0" presStyleCnt="6">
        <dgm:presLayoutVars>
          <dgm:chMax val="1"/>
          <dgm:chPref val="1"/>
          <dgm:bulletEnabled val="1"/>
        </dgm:presLayoutVars>
      </dgm:prSet>
      <dgm:spPr/>
    </dgm:pt>
    <dgm:pt modelId="{F3B105FB-6243-4B19-BBA4-7BEA55800628}" type="pres">
      <dgm:prSet presAssocID="{970300FB-179A-4A7F-8329-ABFC4C24B795}" presName="Childtext1" presStyleLbl="revTx" presStyleIdx="0" presStyleCnt="3">
        <dgm:presLayoutVars>
          <dgm:chMax val="0"/>
          <dgm:chPref val="0"/>
          <dgm:bulletEnabled val="1"/>
        </dgm:presLayoutVars>
      </dgm:prSet>
      <dgm:spPr/>
    </dgm:pt>
    <dgm:pt modelId="{82C7FF04-E522-40AF-B7F6-AEC37AF2563D}" type="pres">
      <dgm:prSet presAssocID="{970300FB-179A-4A7F-8329-ABFC4C24B795}" presName="BalanceSpacing" presStyleCnt="0"/>
      <dgm:spPr/>
    </dgm:pt>
    <dgm:pt modelId="{5DA6FD93-9612-4B11-8E7E-4C1A4A2471D9}" type="pres">
      <dgm:prSet presAssocID="{970300FB-179A-4A7F-8329-ABFC4C24B795}" presName="BalanceSpacing1" presStyleCnt="0"/>
      <dgm:spPr/>
    </dgm:pt>
    <dgm:pt modelId="{7674203A-2DFD-4ABF-83BC-EEB095B7BD23}" type="pres">
      <dgm:prSet presAssocID="{A634DD4D-47B6-4716-B9EE-849067071D78}" presName="Accent1Text" presStyleLbl="node1" presStyleIdx="1" presStyleCnt="6"/>
      <dgm:spPr/>
    </dgm:pt>
    <dgm:pt modelId="{B7CEF1C8-4038-453E-9FC4-B7D7C0CFFAAF}" type="pres">
      <dgm:prSet presAssocID="{A634DD4D-47B6-4716-B9EE-849067071D78}" presName="spaceBetweenRectangles" presStyleCnt="0"/>
      <dgm:spPr/>
    </dgm:pt>
    <dgm:pt modelId="{80EF3D3E-8375-4C99-B368-179E7D32DE9B}" type="pres">
      <dgm:prSet presAssocID="{30DEEBDD-ABB1-4C48-8B0E-0610F4E7ED52}" presName="composite" presStyleCnt="0"/>
      <dgm:spPr/>
    </dgm:pt>
    <dgm:pt modelId="{DCEB5800-9664-42B8-B2F7-9137AC0991EE}" type="pres">
      <dgm:prSet presAssocID="{30DEEBDD-ABB1-4C48-8B0E-0610F4E7ED52}" presName="Parent1" presStyleLbl="node1" presStyleIdx="2" presStyleCnt="6">
        <dgm:presLayoutVars>
          <dgm:chMax val="1"/>
          <dgm:chPref val="1"/>
          <dgm:bulletEnabled val="1"/>
        </dgm:presLayoutVars>
      </dgm:prSet>
      <dgm:spPr/>
    </dgm:pt>
    <dgm:pt modelId="{37A9A5F6-0784-49CB-8533-4F8B4042367B}" type="pres">
      <dgm:prSet presAssocID="{30DEEBDD-ABB1-4C48-8B0E-0610F4E7ED52}" presName="Childtext1" presStyleLbl="revTx" presStyleIdx="1" presStyleCnt="3">
        <dgm:presLayoutVars>
          <dgm:chMax val="0"/>
          <dgm:chPref val="0"/>
          <dgm:bulletEnabled val="1"/>
        </dgm:presLayoutVars>
      </dgm:prSet>
      <dgm:spPr/>
    </dgm:pt>
    <dgm:pt modelId="{1B2E52D4-1BF2-470B-B319-4AA1F3617AC7}" type="pres">
      <dgm:prSet presAssocID="{30DEEBDD-ABB1-4C48-8B0E-0610F4E7ED52}" presName="BalanceSpacing" presStyleCnt="0"/>
      <dgm:spPr/>
    </dgm:pt>
    <dgm:pt modelId="{8D046145-1E8B-4C81-9A17-A7714C7D307C}" type="pres">
      <dgm:prSet presAssocID="{30DEEBDD-ABB1-4C48-8B0E-0610F4E7ED52}" presName="BalanceSpacing1" presStyleCnt="0"/>
      <dgm:spPr/>
    </dgm:pt>
    <dgm:pt modelId="{82A07DF3-8C8C-4409-9A04-A7A5E5BEE1E9}" type="pres">
      <dgm:prSet presAssocID="{08D040C8-F454-4426-A3EC-D05E529244FC}" presName="Accent1Text" presStyleLbl="node1" presStyleIdx="3" presStyleCnt="6"/>
      <dgm:spPr/>
    </dgm:pt>
    <dgm:pt modelId="{74D1DCB1-92CC-4BCE-8919-C48DF548693E}" type="pres">
      <dgm:prSet presAssocID="{08D040C8-F454-4426-A3EC-D05E529244FC}" presName="spaceBetweenRectangles" presStyleCnt="0"/>
      <dgm:spPr/>
    </dgm:pt>
    <dgm:pt modelId="{C62CD19F-FA02-4C6D-B480-E73930F5EE00}" type="pres">
      <dgm:prSet presAssocID="{1BA029D6-6620-495D-8474-4E7FE7F5CF14}" presName="composite" presStyleCnt="0"/>
      <dgm:spPr/>
    </dgm:pt>
    <dgm:pt modelId="{670E7793-73C1-453C-9A3E-A89EA9C09A98}" type="pres">
      <dgm:prSet presAssocID="{1BA029D6-6620-495D-8474-4E7FE7F5CF14}" presName="Parent1" presStyleLbl="node1" presStyleIdx="4" presStyleCnt="6">
        <dgm:presLayoutVars>
          <dgm:chMax val="1"/>
          <dgm:chPref val="1"/>
          <dgm:bulletEnabled val="1"/>
        </dgm:presLayoutVars>
      </dgm:prSet>
      <dgm:spPr/>
    </dgm:pt>
    <dgm:pt modelId="{3EE8EFB9-9BB6-4B5F-B611-3AF698D0BE6B}" type="pres">
      <dgm:prSet presAssocID="{1BA029D6-6620-495D-8474-4E7FE7F5CF14}" presName="Childtext1" presStyleLbl="revTx" presStyleIdx="2" presStyleCnt="3">
        <dgm:presLayoutVars>
          <dgm:chMax val="0"/>
          <dgm:chPref val="0"/>
          <dgm:bulletEnabled val="1"/>
        </dgm:presLayoutVars>
      </dgm:prSet>
      <dgm:spPr/>
    </dgm:pt>
    <dgm:pt modelId="{D19E0151-3B13-4764-9C64-CDE47034B9B7}" type="pres">
      <dgm:prSet presAssocID="{1BA029D6-6620-495D-8474-4E7FE7F5CF14}" presName="BalanceSpacing" presStyleCnt="0"/>
      <dgm:spPr/>
    </dgm:pt>
    <dgm:pt modelId="{D5B64045-22E2-4AEE-AAA1-9AE03661B02A}" type="pres">
      <dgm:prSet presAssocID="{1BA029D6-6620-495D-8474-4E7FE7F5CF14}" presName="BalanceSpacing1" presStyleCnt="0"/>
      <dgm:spPr/>
    </dgm:pt>
    <dgm:pt modelId="{51A73EAE-F873-4F3C-AED3-79C7C5B44E35}" type="pres">
      <dgm:prSet presAssocID="{C1E26458-2E24-4E26-8071-744D99906242}" presName="Accent1Text" presStyleLbl="node1" presStyleIdx="5" presStyleCnt="6"/>
      <dgm:spPr/>
    </dgm:pt>
  </dgm:ptLst>
  <dgm:cxnLst>
    <dgm:cxn modelId="{C1D2BC1B-A07A-4D91-A69A-FDC5CCA78001}" type="presOf" srcId="{C12264C0-165D-4782-A68C-D0E2C9CD9E37}" destId="{4A3A986E-5A6A-4387-B11F-B5CE30C48B00}" srcOrd="0" destOrd="0" presId="urn:microsoft.com/office/officeart/2008/layout/AlternatingHexagons"/>
    <dgm:cxn modelId="{16227829-E83E-4D7F-9C3A-945BBC9C12C4}" type="presOf" srcId="{08D040C8-F454-4426-A3EC-D05E529244FC}" destId="{82A07DF3-8C8C-4409-9A04-A7A5E5BEE1E9}" srcOrd="0" destOrd="0" presId="urn:microsoft.com/office/officeart/2008/layout/AlternatingHexagons"/>
    <dgm:cxn modelId="{594D0B5B-FA26-434B-8F8F-D72ADAF66860}" type="presOf" srcId="{C2AD6448-9787-46AB-85A6-02B1571F8773}" destId="{F3B105FB-6243-4B19-BBA4-7BEA55800628}" srcOrd="0" destOrd="0" presId="urn:microsoft.com/office/officeart/2008/layout/AlternatingHexagons"/>
    <dgm:cxn modelId="{5136C568-5C9C-46AF-AC21-FA635F3FEF70}" type="presOf" srcId="{7A685318-C0C9-4E92-B721-65E37CF42FF4}" destId="{37A9A5F6-0784-49CB-8533-4F8B4042367B}" srcOrd="0" destOrd="0" presId="urn:microsoft.com/office/officeart/2008/layout/AlternatingHexagons"/>
    <dgm:cxn modelId="{48B8A069-9F01-499B-8CCD-3E7C0C3F4A6D}" type="presOf" srcId="{1FFF41AB-6E2F-4B55-93BF-274C2847BF73}" destId="{3EE8EFB9-9BB6-4B5F-B611-3AF698D0BE6B}" srcOrd="0" destOrd="0" presId="urn:microsoft.com/office/officeart/2008/layout/AlternatingHexagons"/>
    <dgm:cxn modelId="{51ADE055-D35E-4A17-A14B-428A888D1153}" srcId="{30DEEBDD-ABB1-4C48-8B0E-0610F4E7ED52}" destId="{7A685318-C0C9-4E92-B721-65E37CF42FF4}" srcOrd="0" destOrd="0" parTransId="{6FE816F0-4304-4174-966B-9187046FE17F}" sibTransId="{5D9AD745-3991-40A2-B0AB-C97D52E391ED}"/>
    <dgm:cxn modelId="{7B4B6F7C-BF65-4B1E-BB13-FFCAF1E549B1}" srcId="{C12264C0-165D-4782-A68C-D0E2C9CD9E37}" destId="{30DEEBDD-ABB1-4C48-8B0E-0610F4E7ED52}" srcOrd="1" destOrd="0" parTransId="{C61D3580-BAAF-429B-86B7-9CE823DBEFCF}" sibTransId="{08D040C8-F454-4426-A3EC-D05E529244FC}"/>
    <dgm:cxn modelId="{75898F8E-3D0D-4E5E-8CA4-339A4B81204F}" srcId="{1BA029D6-6620-495D-8474-4E7FE7F5CF14}" destId="{1FFF41AB-6E2F-4B55-93BF-274C2847BF73}" srcOrd="0" destOrd="0" parTransId="{E2DF4720-9B99-4962-A16C-A4E01675A422}" sibTransId="{6FB85457-2916-4E05-A9F5-F417EC4F2A05}"/>
    <dgm:cxn modelId="{34492E95-5D23-4071-9B35-4A01708385DD}" type="presOf" srcId="{30DEEBDD-ABB1-4C48-8B0E-0610F4E7ED52}" destId="{DCEB5800-9664-42B8-B2F7-9137AC0991EE}" srcOrd="0" destOrd="0" presId="urn:microsoft.com/office/officeart/2008/layout/AlternatingHexagons"/>
    <dgm:cxn modelId="{D78E8DA6-22F6-4D7A-AB5E-029755C397FB}" type="presOf" srcId="{970300FB-179A-4A7F-8329-ABFC4C24B795}" destId="{FF96CA0D-13E6-4754-88BC-E9236AAF541C}" srcOrd="0" destOrd="0" presId="urn:microsoft.com/office/officeart/2008/layout/AlternatingHexagons"/>
    <dgm:cxn modelId="{B81C90AA-6000-49DA-8481-E0A53A33155C}" type="presOf" srcId="{A634DD4D-47B6-4716-B9EE-849067071D78}" destId="{7674203A-2DFD-4ABF-83BC-EEB095B7BD23}" srcOrd="0" destOrd="0" presId="urn:microsoft.com/office/officeart/2008/layout/AlternatingHexagons"/>
    <dgm:cxn modelId="{F50C34AC-8A2F-49CF-9156-B9DAB7DCAE9B}" type="presOf" srcId="{C1E26458-2E24-4E26-8071-744D99906242}" destId="{51A73EAE-F873-4F3C-AED3-79C7C5B44E35}" srcOrd="0" destOrd="0" presId="urn:microsoft.com/office/officeart/2008/layout/AlternatingHexagons"/>
    <dgm:cxn modelId="{5ADE3BCE-993B-46B1-9274-2A1E3EA0FE5A}" srcId="{970300FB-179A-4A7F-8329-ABFC4C24B795}" destId="{C2AD6448-9787-46AB-85A6-02B1571F8773}" srcOrd="0" destOrd="0" parTransId="{9BACB77E-EB1F-4825-AD41-972C9CAEC366}" sibTransId="{ED6ED113-766C-4829-84CF-87551E9D3195}"/>
    <dgm:cxn modelId="{D16152DE-8677-4BEC-B93F-C72DD1A32E07}" type="presOf" srcId="{1BA029D6-6620-495D-8474-4E7FE7F5CF14}" destId="{670E7793-73C1-453C-9A3E-A89EA9C09A98}" srcOrd="0" destOrd="0" presId="urn:microsoft.com/office/officeart/2008/layout/AlternatingHexagons"/>
    <dgm:cxn modelId="{F86030E9-D11B-4FA0-B58D-000F6068576D}" srcId="{C12264C0-165D-4782-A68C-D0E2C9CD9E37}" destId="{1BA029D6-6620-495D-8474-4E7FE7F5CF14}" srcOrd="2" destOrd="0" parTransId="{4A151ABF-2DD6-41D2-B662-AB3E59F517DD}" sibTransId="{C1E26458-2E24-4E26-8071-744D99906242}"/>
    <dgm:cxn modelId="{BDA18AF5-549A-4C65-AB6C-E60F351845F2}" srcId="{C12264C0-165D-4782-A68C-D0E2C9CD9E37}" destId="{970300FB-179A-4A7F-8329-ABFC4C24B795}" srcOrd="0" destOrd="0" parTransId="{69B76359-9D01-4C13-8B58-F7F7CF027D07}" sibTransId="{A634DD4D-47B6-4716-B9EE-849067071D78}"/>
    <dgm:cxn modelId="{5A87792B-99EF-436A-8F3C-E30D5F7022C3}" type="presParOf" srcId="{4A3A986E-5A6A-4387-B11F-B5CE30C48B00}" destId="{C29E09EA-10BF-460C-AF02-41695A6D3E10}" srcOrd="0" destOrd="0" presId="urn:microsoft.com/office/officeart/2008/layout/AlternatingHexagons"/>
    <dgm:cxn modelId="{A74A1316-D8B9-4851-908D-DB929A58A19E}" type="presParOf" srcId="{C29E09EA-10BF-460C-AF02-41695A6D3E10}" destId="{FF96CA0D-13E6-4754-88BC-E9236AAF541C}" srcOrd="0" destOrd="0" presId="urn:microsoft.com/office/officeart/2008/layout/AlternatingHexagons"/>
    <dgm:cxn modelId="{05B5D575-B18B-455C-9794-A371B6F1F018}" type="presParOf" srcId="{C29E09EA-10BF-460C-AF02-41695A6D3E10}" destId="{F3B105FB-6243-4B19-BBA4-7BEA55800628}" srcOrd="1" destOrd="0" presId="urn:microsoft.com/office/officeart/2008/layout/AlternatingHexagons"/>
    <dgm:cxn modelId="{FCE347CD-CF07-4EDD-A62A-BF4BE921F10C}" type="presParOf" srcId="{C29E09EA-10BF-460C-AF02-41695A6D3E10}" destId="{82C7FF04-E522-40AF-B7F6-AEC37AF2563D}" srcOrd="2" destOrd="0" presId="urn:microsoft.com/office/officeart/2008/layout/AlternatingHexagons"/>
    <dgm:cxn modelId="{8BC33BEC-BCB8-4004-A236-FEB781B12A76}" type="presParOf" srcId="{C29E09EA-10BF-460C-AF02-41695A6D3E10}" destId="{5DA6FD93-9612-4B11-8E7E-4C1A4A2471D9}" srcOrd="3" destOrd="0" presId="urn:microsoft.com/office/officeart/2008/layout/AlternatingHexagons"/>
    <dgm:cxn modelId="{E623CCA9-4D55-4B37-9FA8-710AA5EE230E}" type="presParOf" srcId="{C29E09EA-10BF-460C-AF02-41695A6D3E10}" destId="{7674203A-2DFD-4ABF-83BC-EEB095B7BD23}" srcOrd="4" destOrd="0" presId="urn:microsoft.com/office/officeart/2008/layout/AlternatingHexagons"/>
    <dgm:cxn modelId="{0C1CDE96-7727-4314-AE48-01081F2DE379}" type="presParOf" srcId="{4A3A986E-5A6A-4387-B11F-B5CE30C48B00}" destId="{B7CEF1C8-4038-453E-9FC4-B7D7C0CFFAAF}" srcOrd="1" destOrd="0" presId="urn:microsoft.com/office/officeart/2008/layout/AlternatingHexagons"/>
    <dgm:cxn modelId="{8F1135C9-85F5-4CCA-BC8E-B6796F5691B5}" type="presParOf" srcId="{4A3A986E-5A6A-4387-B11F-B5CE30C48B00}" destId="{80EF3D3E-8375-4C99-B368-179E7D32DE9B}" srcOrd="2" destOrd="0" presId="urn:microsoft.com/office/officeart/2008/layout/AlternatingHexagons"/>
    <dgm:cxn modelId="{022FCC82-B5C3-4638-ADD5-AB70675A2BD0}" type="presParOf" srcId="{80EF3D3E-8375-4C99-B368-179E7D32DE9B}" destId="{DCEB5800-9664-42B8-B2F7-9137AC0991EE}" srcOrd="0" destOrd="0" presId="urn:microsoft.com/office/officeart/2008/layout/AlternatingHexagons"/>
    <dgm:cxn modelId="{56C97565-71DB-4589-A3DE-33FAC691E5A1}" type="presParOf" srcId="{80EF3D3E-8375-4C99-B368-179E7D32DE9B}" destId="{37A9A5F6-0784-49CB-8533-4F8B4042367B}" srcOrd="1" destOrd="0" presId="urn:microsoft.com/office/officeart/2008/layout/AlternatingHexagons"/>
    <dgm:cxn modelId="{E87BCA70-1C7D-49E1-B624-222878B1AAF3}" type="presParOf" srcId="{80EF3D3E-8375-4C99-B368-179E7D32DE9B}" destId="{1B2E52D4-1BF2-470B-B319-4AA1F3617AC7}" srcOrd="2" destOrd="0" presId="urn:microsoft.com/office/officeart/2008/layout/AlternatingHexagons"/>
    <dgm:cxn modelId="{92DE7499-2268-4A3D-B42A-E28CB0D160E1}" type="presParOf" srcId="{80EF3D3E-8375-4C99-B368-179E7D32DE9B}" destId="{8D046145-1E8B-4C81-9A17-A7714C7D307C}" srcOrd="3" destOrd="0" presId="urn:microsoft.com/office/officeart/2008/layout/AlternatingHexagons"/>
    <dgm:cxn modelId="{0C963F2E-5463-4DB4-90EA-6B578E007400}" type="presParOf" srcId="{80EF3D3E-8375-4C99-B368-179E7D32DE9B}" destId="{82A07DF3-8C8C-4409-9A04-A7A5E5BEE1E9}" srcOrd="4" destOrd="0" presId="urn:microsoft.com/office/officeart/2008/layout/AlternatingHexagons"/>
    <dgm:cxn modelId="{815AFE3D-17AB-42EC-9F8B-355B459AC4F7}" type="presParOf" srcId="{4A3A986E-5A6A-4387-B11F-B5CE30C48B00}" destId="{74D1DCB1-92CC-4BCE-8919-C48DF548693E}" srcOrd="3" destOrd="0" presId="urn:microsoft.com/office/officeart/2008/layout/AlternatingHexagons"/>
    <dgm:cxn modelId="{FAEC3696-98B9-4478-82B2-121602E8AF3E}" type="presParOf" srcId="{4A3A986E-5A6A-4387-B11F-B5CE30C48B00}" destId="{C62CD19F-FA02-4C6D-B480-E73930F5EE00}" srcOrd="4" destOrd="0" presId="urn:microsoft.com/office/officeart/2008/layout/AlternatingHexagons"/>
    <dgm:cxn modelId="{E4A40566-35B2-4F29-856C-49FCB7718B31}" type="presParOf" srcId="{C62CD19F-FA02-4C6D-B480-E73930F5EE00}" destId="{670E7793-73C1-453C-9A3E-A89EA9C09A98}" srcOrd="0" destOrd="0" presId="urn:microsoft.com/office/officeart/2008/layout/AlternatingHexagons"/>
    <dgm:cxn modelId="{9B699E75-ADD1-49E9-BB89-F85FF7A23276}" type="presParOf" srcId="{C62CD19F-FA02-4C6D-B480-E73930F5EE00}" destId="{3EE8EFB9-9BB6-4B5F-B611-3AF698D0BE6B}" srcOrd="1" destOrd="0" presId="urn:microsoft.com/office/officeart/2008/layout/AlternatingHexagons"/>
    <dgm:cxn modelId="{5E75E5A5-6E8C-44ED-8E0E-47F515B7D8EA}" type="presParOf" srcId="{C62CD19F-FA02-4C6D-B480-E73930F5EE00}" destId="{D19E0151-3B13-4764-9C64-CDE47034B9B7}" srcOrd="2" destOrd="0" presId="urn:microsoft.com/office/officeart/2008/layout/AlternatingHexagons"/>
    <dgm:cxn modelId="{1C31CD52-4E78-465F-95A7-938A16844791}" type="presParOf" srcId="{C62CD19F-FA02-4C6D-B480-E73930F5EE00}" destId="{D5B64045-22E2-4AEE-AAA1-9AE03661B02A}" srcOrd="3" destOrd="0" presId="urn:microsoft.com/office/officeart/2008/layout/AlternatingHexagons"/>
    <dgm:cxn modelId="{DF6553A3-42DA-49E9-850A-B2D2C6570E5F}" type="presParOf" srcId="{C62CD19F-FA02-4C6D-B480-E73930F5EE00}" destId="{51A73EAE-F873-4F3C-AED3-79C7C5B44E35}"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63230E-9BB4-4EBC-987F-ED13C8572D26}" type="doc">
      <dgm:prSet loTypeId="urn:microsoft.com/office/officeart/2005/8/layout/vList3" loCatId="list" qsTypeId="urn:microsoft.com/office/officeart/2005/8/quickstyle/simple1" qsCatId="simple" csTypeId="urn:microsoft.com/office/officeart/2005/8/colors/colorful2" csCatId="colorful" phldr="0"/>
      <dgm:spPr/>
    </dgm:pt>
    <dgm:pt modelId="{8D379208-61A0-40AE-B641-32B2650956FF}">
      <dgm:prSet phldrT="[Texte]" phldr="1"/>
      <dgm:spPr/>
      <dgm:t>
        <a:bodyPr/>
        <a:lstStyle/>
        <a:p>
          <a:endParaRPr lang="fr-FR"/>
        </a:p>
      </dgm:t>
    </dgm:pt>
    <dgm:pt modelId="{77EBBCDE-F578-4F69-AFB1-BACCCFC51D13}" type="parTrans" cxnId="{4CD70AEC-1C58-439F-B4AD-348E2C462C2E}">
      <dgm:prSet/>
      <dgm:spPr/>
      <dgm:t>
        <a:bodyPr/>
        <a:lstStyle/>
        <a:p>
          <a:endParaRPr lang="fr-FR"/>
        </a:p>
      </dgm:t>
    </dgm:pt>
    <dgm:pt modelId="{629B6C3B-3587-4920-A9A1-78C2681DDFB1}" type="sibTrans" cxnId="{4CD70AEC-1C58-439F-B4AD-348E2C462C2E}">
      <dgm:prSet/>
      <dgm:spPr/>
      <dgm:t>
        <a:bodyPr/>
        <a:lstStyle/>
        <a:p>
          <a:endParaRPr lang="fr-FR"/>
        </a:p>
      </dgm:t>
    </dgm:pt>
    <dgm:pt modelId="{EC54394B-48E2-483F-A8DC-A282566B668A}">
      <dgm:prSet phldrT="[Texte]" phldr="1"/>
      <dgm:spPr/>
      <dgm:t>
        <a:bodyPr/>
        <a:lstStyle/>
        <a:p>
          <a:endParaRPr lang="fr-FR"/>
        </a:p>
      </dgm:t>
    </dgm:pt>
    <dgm:pt modelId="{D2F054A8-3B90-4AC9-9AAF-7E88B0584873}" type="parTrans" cxnId="{BD1A2160-5229-4FE3-A567-5F08F6AF7127}">
      <dgm:prSet/>
      <dgm:spPr/>
      <dgm:t>
        <a:bodyPr/>
        <a:lstStyle/>
        <a:p>
          <a:endParaRPr lang="fr-FR"/>
        </a:p>
      </dgm:t>
    </dgm:pt>
    <dgm:pt modelId="{C4F1C877-C026-4E7E-B563-960606CC3B70}" type="sibTrans" cxnId="{BD1A2160-5229-4FE3-A567-5F08F6AF7127}">
      <dgm:prSet/>
      <dgm:spPr/>
      <dgm:t>
        <a:bodyPr/>
        <a:lstStyle/>
        <a:p>
          <a:endParaRPr lang="fr-FR"/>
        </a:p>
      </dgm:t>
    </dgm:pt>
    <dgm:pt modelId="{16363128-A449-43C9-B9F0-94E0DB405E87}">
      <dgm:prSet phldrT="[Texte]" phldr="1"/>
      <dgm:spPr/>
      <dgm:t>
        <a:bodyPr/>
        <a:lstStyle/>
        <a:p>
          <a:endParaRPr lang="fr-FR"/>
        </a:p>
      </dgm:t>
    </dgm:pt>
    <dgm:pt modelId="{F0ED7727-6DFE-4B1F-8A61-09AC2EB5F181}" type="parTrans" cxnId="{ED79FCE5-3CD7-4C53-8E34-96A94E870769}">
      <dgm:prSet/>
      <dgm:spPr/>
      <dgm:t>
        <a:bodyPr/>
        <a:lstStyle/>
        <a:p>
          <a:endParaRPr lang="fr-FR"/>
        </a:p>
      </dgm:t>
    </dgm:pt>
    <dgm:pt modelId="{C84C6CCA-3CD2-4970-A18A-F44F96FD7F9B}" type="sibTrans" cxnId="{ED79FCE5-3CD7-4C53-8E34-96A94E870769}">
      <dgm:prSet/>
      <dgm:spPr/>
      <dgm:t>
        <a:bodyPr/>
        <a:lstStyle/>
        <a:p>
          <a:endParaRPr lang="fr-FR"/>
        </a:p>
      </dgm:t>
    </dgm:pt>
    <dgm:pt modelId="{5D7E6C69-F308-4883-9295-0229EF8CD824}" type="pres">
      <dgm:prSet presAssocID="{3263230E-9BB4-4EBC-987F-ED13C8572D26}" presName="linearFlow" presStyleCnt="0">
        <dgm:presLayoutVars>
          <dgm:dir/>
          <dgm:resizeHandles val="exact"/>
        </dgm:presLayoutVars>
      </dgm:prSet>
      <dgm:spPr/>
    </dgm:pt>
    <dgm:pt modelId="{5EFE8652-3A5C-4A01-A372-4946C17C64EB}" type="pres">
      <dgm:prSet presAssocID="{8D379208-61A0-40AE-B641-32B2650956FF}" presName="composite" presStyleCnt="0"/>
      <dgm:spPr/>
    </dgm:pt>
    <dgm:pt modelId="{DCC5BD13-53DD-4571-80C5-61DCCC29742F}" type="pres">
      <dgm:prSet presAssocID="{8D379208-61A0-40AE-B641-32B2650956FF}" presName="imgShp" presStyleLbl="fgImgPlace1" presStyleIdx="0" presStyleCnt="3"/>
      <dgm:spPr/>
    </dgm:pt>
    <dgm:pt modelId="{23926CD3-8175-478A-A02C-9CA71FD10986}" type="pres">
      <dgm:prSet presAssocID="{8D379208-61A0-40AE-B641-32B2650956FF}" presName="txShp" presStyleLbl="node1" presStyleIdx="0" presStyleCnt="3">
        <dgm:presLayoutVars>
          <dgm:bulletEnabled val="1"/>
        </dgm:presLayoutVars>
      </dgm:prSet>
      <dgm:spPr/>
    </dgm:pt>
    <dgm:pt modelId="{016E776C-924F-4F92-97AB-B76F038617D2}" type="pres">
      <dgm:prSet presAssocID="{629B6C3B-3587-4920-A9A1-78C2681DDFB1}" presName="spacing" presStyleCnt="0"/>
      <dgm:spPr/>
    </dgm:pt>
    <dgm:pt modelId="{774936F9-D292-40AE-9F1D-8870758F27E5}" type="pres">
      <dgm:prSet presAssocID="{EC54394B-48E2-483F-A8DC-A282566B668A}" presName="composite" presStyleCnt="0"/>
      <dgm:spPr/>
    </dgm:pt>
    <dgm:pt modelId="{527A30F1-DD04-4855-8849-0F0760BCC39D}" type="pres">
      <dgm:prSet presAssocID="{EC54394B-48E2-483F-A8DC-A282566B668A}" presName="imgShp" presStyleLbl="fgImgPlace1" presStyleIdx="1" presStyleCnt="3"/>
      <dgm:spPr/>
    </dgm:pt>
    <dgm:pt modelId="{439EECB2-969C-4C78-8F0F-719C704B1092}" type="pres">
      <dgm:prSet presAssocID="{EC54394B-48E2-483F-A8DC-A282566B668A}" presName="txShp" presStyleLbl="node1" presStyleIdx="1" presStyleCnt="3">
        <dgm:presLayoutVars>
          <dgm:bulletEnabled val="1"/>
        </dgm:presLayoutVars>
      </dgm:prSet>
      <dgm:spPr/>
    </dgm:pt>
    <dgm:pt modelId="{3E6B543D-E868-4821-828B-38BBE6912E07}" type="pres">
      <dgm:prSet presAssocID="{C4F1C877-C026-4E7E-B563-960606CC3B70}" presName="spacing" presStyleCnt="0"/>
      <dgm:spPr/>
    </dgm:pt>
    <dgm:pt modelId="{5D2A213E-791E-4E8A-B038-B9BCAD23D961}" type="pres">
      <dgm:prSet presAssocID="{16363128-A449-43C9-B9F0-94E0DB405E87}" presName="composite" presStyleCnt="0"/>
      <dgm:spPr/>
    </dgm:pt>
    <dgm:pt modelId="{24CC587C-59B9-4F6D-B4B6-C06CB291C14E}" type="pres">
      <dgm:prSet presAssocID="{16363128-A449-43C9-B9F0-94E0DB405E87}" presName="imgShp" presStyleLbl="fgImgPlace1" presStyleIdx="2" presStyleCnt="3"/>
      <dgm:spPr/>
    </dgm:pt>
    <dgm:pt modelId="{92FB0B29-1447-471C-BC7A-A52C85CC695E}" type="pres">
      <dgm:prSet presAssocID="{16363128-A449-43C9-B9F0-94E0DB405E87}" presName="txShp" presStyleLbl="node1" presStyleIdx="2" presStyleCnt="3">
        <dgm:presLayoutVars>
          <dgm:bulletEnabled val="1"/>
        </dgm:presLayoutVars>
      </dgm:prSet>
      <dgm:spPr/>
    </dgm:pt>
  </dgm:ptLst>
  <dgm:cxnLst>
    <dgm:cxn modelId="{6A8E7216-163F-4A5C-BEBF-45E44D567896}" type="presOf" srcId="{16363128-A449-43C9-B9F0-94E0DB405E87}" destId="{92FB0B29-1447-471C-BC7A-A52C85CC695E}" srcOrd="0" destOrd="0" presId="urn:microsoft.com/office/officeart/2005/8/layout/vList3"/>
    <dgm:cxn modelId="{51D1082C-8980-471C-A1F1-805DAB3C733E}" type="presOf" srcId="{3263230E-9BB4-4EBC-987F-ED13C8572D26}" destId="{5D7E6C69-F308-4883-9295-0229EF8CD824}" srcOrd="0" destOrd="0" presId="urn:microsoft.com/office/officeart/2005/8/layout/vList3"/>
    <dgm:cxn modelId="{BD1A2160-5229-4FE3-A567-5F08F6AF7127}" srcId="{3263230E-9BB4-4EBC-987F-ED13C8572D26}" destId="{EC54394B-48E2-483F-A8DC-A282566B668A}" srcOrd="1" destOrd="0" parTransId="{D2F054A8-3B90-4AC9-9AAF-7E88B0584873}" sibTransId="{C4F1C877-C026-4E7E-B563-960606CC3B70}"/>
    <dgm:cxn modelId="{C23B73BF-8F66-4122-AADD-E8DF673416FD}" type="presOf" srcId="{EC54394B-48E2-483F-A8DC-A282566B668A}" destId="{439EECB2-969C-4C78-8F0F-719C704B1092}" srcOrd="0" destOrd="0" presId="urn:microsoft.com/office/officeart/2005/8/layout/vList3"/>
    <dgm:cxn modelId="{7C48BADB-7419-4BA3-AD87-F7CF7BE8E38C}" type="presOf" srcId="{8D379208-61A0-40AE-B641-32B2650956FF}" destId="{23926CD3-8175-478A-A02C-9CA71FD10986}" srcOrd="0" destOrd="0" presId="urn:microsoft.com/office/officeart/2005/8/layout/vList3"/>
    <dgm:cxn modelId="{ED79FCE5-3CD7-4C53-8E34-96A94E870769}" srcId="{3263230E-9BB4-4EBC-987F-ED13C8572D26}" destId="{16363128-A449-43C9-B9F0-94E0DB405E87}" srcOrd="2" destOrd="0" parTransId="{F0ED7727-6DFE-4B1F-8A61-09AC2EB5F181}" sibTransId="{C84C6CCA-3CD2-4970-A18A-F44F96FD7F9B}"/>
    <dgm:cxn modelId="{4CD70AEC-1C58-439F-B4AD-348E2C462C2E}" srcId="{3263230E-9BB4-4EBC-987F-ED13C8572D26}" destId="{8D379208-61A0-40AE-B641-32B2650956FF}" srcOrd="0" destOrd="0" parTransId="{77EBBCDE-F578-4F69-AFB1-BACCCFC51D13}" sibTransId="{629B6C3B-3587-4920-A9A1-78C2681DDFB1}"/>
    <dgm:cxn modelId="{911AFB63-2176-4AE9-8159-8819FE7F66EE}" type="presParOf" srcId="{5D7E6C69-F308-4883-9295-0229EF8CD824}" destId="{5EFE8652-3A5C-4A01-A372-4946C17C64EB}" srcOrd="0" destOrd="0" presId="urn:microsoft.com/office/officeart/2005/8/layout/vList3"/>
    <dgm:cxn modelId="{A3FBD5AA-8C74-4A0A-AF86-CAAF118DAEE4}" type="presParOf" srcId="{5EFE8652-3A5C-4A01-A372-4946C17C64EB}" destId="{DCC5BD13-53DD-4571-80C5-61DCCC29742F}" srcOrd="0" destOrd="0" presId="urn:microsoft.com/office/officeart/2005/8/layout/vList3"/>
    <dgm:cxn modelId="{66AE71C5-00BA-45B5-8464-07E28343B8F7}" type="presParOf" srcId="{5EFE8652-3A5C-4A01-A372-4946C17C64EB}" destId="{23926CD3-8175-478A-A02C-9CA71FD10986}" srcOrd="1" destOrd="0" presId="urn:microsoft.com/office/officeart/2005/8/layout/vList3"/>
    <dgm:cxn modelId="{9400D6C3-9689-418A-AEBC-B4AB1C95C517}" type="presParOf" srcId="{5D7E6C69-F308-4883-9295-0229EF8CD824}" destId="{016E776C-924F-4F92-97AB-B76F038617D2}" srcOrd="1" destOrd="0" presId="urn:microsoft.com/office/officeart/2005/8/layout/vList3"/>
    <dgm:cxn modelId="{3540A312-A5AB-4682-A5E4-C5008A2D06EE}" type="presParOf" srcId="{5D7E6C69-F308-4883-9295-0229EF8CD824}" destId="{774936F9-D292-40AE-9F1D-8870758F27E5}" srcOrd="2" destOrd="0" presId="urn:microsoft.com/office/officeart/2005/8/layout/vList3"/>
    <dgm:cxn modelId="{F28E768A-AC56-40FC-B79D-6A61634E2960}" type="presParOf" srcId="{774936F9-D292-40AE-9F1D-8870758F27E5}" destId="{527A30F1-DD04-4855-8849-0F0760BCC39D}" srcOrd="0" destOrd="0" presId="urn:microsoft.com/office/officeart/2005/8/layout/vList3"/>
    <dgm:cxn modelId="{FF1E960E-56B0-4A3F-B176-B0317CE35030}" type="presParOf" srcId="{774936F9-D292-40AE-9F1D-8870758F27E5}" destId="{439EECB2-969C-4C78-8F0F-719C704B1092}" srcOrd="1" destOrd="0" presId="urn:microsoft.com/office/officeart/2005/8/layout/vList3"/>
    <dgm:cxn modelId="{24859C09-E504-42F7-A5F4-DE1359BA829E}" type="presParOf" srcId="{5D7E6C69-F308-4883-9295-0229EF8CD824}" destId="{3E6B543D-E868-4821-828B-38BBE6912E07}" srcOrd="3" destOrd="0" presId="urn:microsoft.com/office/officeart/2005/8/layout/vList3"/>
    <dgm:cxn modelId="{88AD5A38-1393-4FE5-BB78-FBBBD49B04D3}" type="presParOf" srcId="{5D7E6C69-F308-4883-9295-0229EF8CD824}" destId="{5D2A213E-791E-4E8A-B038-B9BCAD23D961}" srcOrd="4" destOrd="0" presId="urn:microsoft.com/office/officeart/2005/8/layout/vList3"/>
    <dgm:cxn modelId="{1E1BB6D5-1A31-4097-AC2A-BDF51879BA61}" type="presParOf" srcId="{5D2A213E-791E-4E8A-B038-B9BCAD23D961}" destId="{24CC587C-59B9-4F6D-B4B6-C06CB291C14E}" srcOrd="0" destOrd="0" presId="urn:microsoft.com/office/officeart/2005/8/layout/vList3"/>
    <dgm:cxn modelId="{F4175177-5917-4922-96C4-5A4F00C75FB5}" type="presParOf" srcId="{5D2A213E-791E-4E8A-B038-B9BCAD23D961}" destId="{92FB0B29-1447-471C-BC7A-A52C85CC695E}"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054CA-668D-4BC9-B92D-8459053C3B56}">
      <dsp:nvSpPr>
        <dsp:cNvPr id="0" name=""/>
        <dsp:cNvSpPr/>
      </dsp:nvSpPr>
      <dsp:spPr>
        <a:xfrm>
          <a:off x="7488038" y="2314852"/>
          <a:ext cx="1380343" cy="1380081"/>
        </a:xfrm>
        <a:prstGeom prst="ellipse">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3EAF7E-043A-4CA9-85EC-2556BFE5863D}">
      <dsp:nvSpPr>
        <dsp:cNvPr id="0" name=""/>
        <dsp:cNvSpPr/>
      </dsp:nvSpPr>
      <dsp:spPr>
        <a:xfrm>
          <a:off x="7464062" y="2356380"/>
          <a:ext cx="1288262" cy="1288059"/>
        </a:xfrm>
        <a:prstGeom prst="ellipse">
          <a:avLst/>
        </a:prstGeom>
        <a:solidFill>
          <a:schemeClr val="accent6">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r>
            <a:rPr lang="id-ID" sz="5800" kern="1200" dirty="0"/>
            <a:t>  </a:t>
          </a:r>
          <a:endParaRPr lang="en-US" sz="5800" kern="1200" dirty="0"/>
        </a:p>
      </dsp:txBody>
      <dsp:txXfrm>
        <a:off x="7648225" y="2540423"/>
        <a:ext cx="919936" cy="919973"/>
      </dsp:txXfrm>
    </dsp:sp>
    <dsp:sp modelId="{5FB96F7B-66C8-41EC-B47B-DBD7D3A7EE61}">
      <dsp:nvSpPr>
        <dsp:cNvPr id="0" name=""/>
        <dsp:cNvSpPr/>
      </dsp:nvSpPr>
      <dsp:spPr>
        <a:xfrm rot="2700000">
          <a:off x="6062189" y="2314697"/>
          <a:ext cx="1380149" cy="1380149"/>
        </a:xfrm>
        <a:prstGeom prst="teardrop">
          <a:avLst>
            <a:gd name="adj" fmla="val 100000"/>
          </a:avLst>
        </a:prstGeom>
        <a:solidFill>
          <a:schemeClr val="accent3">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7353E9-CE8F-4B64-A910-3BFCC6F644AD}">
      <dsp:nvSpPr>
        <dsp:cNvPr id="0" name=""/>
        <dsp:cNvSpPr/>
      </dsp:nvSpPr>
      <dsp:spPr>
        <a:xfrm>
          <a:off x="6108571" y="2360863"/>
          <a:ext cx="1288262" cy="1288059"/>
        </a:xfrm>
        <a:prstGeom prst="ellipse">
          <a:avLst/>
        </a:prstGeom>
        <a:solidFill>
          <a:schemeClr val="accent3">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r>
            <a:rPr lang="id-ID" sz="5800" kern="1200" dirty="0"/>
            <a:t>   </a:t>
          </a:r>
          <a:endParaRPr lang="en-US" sz="5800" kern="1200" dirty="0"/>
        </a:p>
      </dsp:txBody>
      <dsp:txXfrm>
        <a:off x="6292734" y="2544906"/>
        <a:ext cx="919936" cy="919973"/>
      </dsp:txXfrm>
    </dsp:sp>
    <dsp:sp modelId="{08413EDA-FCBC-4DBA-854D-D77A17660A47}">
      <dsp:nvSpPr>
        <dsp:cNvPr id="0" name=""/>
        <dsp:cNvSpPr/>
      </dsp:nvSpPr>
      <dsp:spPr>
        <a:xfrm rot="2700000">
          <a:off x="4636243" y="2314697"/>
          <a:ext cx="1380149" cy="1380149"/>
        </a:xfrm>
        <a:prstGeom prst="teardrop">
          <a:avLst>
            <a:gd name="adj" fmla="val 100000"/>
          </a:avLst>
        </a:prstGeom>
        <a:solidFill>
          <a:schemeClr val="accent6">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28AD33-5379-4D64-B4C7-379891670F3F}">
      <dsp:nvSpPr>
        <dsp:cNvPr id="0" name=""/>
        <dsp:cNvSpPr/>
      </dsp:nvSpPr>
      <dsp:spPr>
        <a:xfrm>
          <a:off x="4682625" y="2360863"/>
          <a:ext cx="1288262" cy="1288059"/>
        </a:xfrm>
        <a:prstGeom prst="ellipse">
          <a:avLst/>
        </a:prstGeom>
        <a:solidFill>
          <a:schemeClr val="accent6">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endParaRPr lang="en-US" sz="5800" kern="1200"/>
        </a:p>
      </dsp:txBody>
      <dsp:txXfrm>
        <a:off x="4866788" y="2544906"/>
        <a:ext cx="919936" cy="919973"/>
      </dsp:txXfrm>
    </dsp:sp>
    <dsp:sp modelId="{8C86263B-C019-480C-BC23-B44E6C79BB19}">
      <dsp:nvSpPr>
        <dsp:cNvPr id="0" name=""/>
        <dsp:cNvSpPr/>
      </dsp:nvSpPr>
      <dsp:spPr>
        <a:xfrm rot="2700000">
          <a:off x="3210297" y="2314697"/>
          <a:ext cx="1380149" cy="1380149"/>
        </a:xfrm>
        <a:prstGeom prst="teardrop">
          <a:avLst>
            <a:gd name="adj" fmla="val 100000"/>
          </a:avLst>
        </a:prstGeom>
        <a:solidFill>
          <a:schemeClr val="accent2">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229E29-E5DE-4EA1-8D37-2FC63776C3E5}">
      <dsp:nvSpPr>
        <dsp:cNvPr id="0" name=""/>
        <dsp:cNvSpPr/>
      </dsp:nvSpPr>
      <dsp:spPr>
        <a:xfrm>
          <a:off x="3256679" y="2360863"/>
          <a:ext cx="1288262" cy="1288059"/>
        </a:xfrm>
        <a:prstGeom prst="ellipse">
          <a:avLst/>
        </a:prstGeom>
        <a:solidFill>
          <a:schemeClr val="accent2">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r>
            <a:rPr lang="id-ID" sz="5800" kern="1200" dirty="0"/>
            <a:t>   </a:t>
          </a:r>
          <a:endParaRPr lang="en-US" sz="5800" kern="1200" dirty="0"/>
        </a:p>
      </dsp:txBody>
      <dsp:txXfrm>
        <a:off x="3439965" y="2544906"/>
        <a:ext cx="919936" cy="919973"/>
      </dsp:txXfrm>
    </dsp:sp>
    <dsp:sp modelId="{BAB75D22-ABC8-4839-8C66-663E19A3CFEF}">
      <dsp:nvSpPr>
        <dsp:cNvPr id="0" name=""/>
        <dsp:cNvSpPr/>
      </dsp:nvSpPr>
      <dsp:spPr>
        <a:xfrm rot="2700000">
          <a:off x="1784351" y="2314697"/>
          <a:ext cx="1380149" cy="1380149"/>
        </a:xfrm>
        <a:prstGeom prst="teardrop">
          <a:avLst>
            <a:gd name="adj" fmla="val 100000"/>
          </a:avLst>
        </a:prstGeom>
        <a:solidFill>
          <a:schemeClr val="accent1">
            <a:hueOff val="0"/>
            <a:satOff val="0"/>
            <a:lumOff val="0"/>
            <a:alpha val="67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C9AE6E-9754-43FC-B2BE-A25F09D29F41}">
      <dsp:nvSpPr>
        <dsp:cNvPr id="0" name=""/>
        <dsp:cNvSpPr/>
      </dsp:nvSpPr>
      <dsp:spPr>
        <a:xfrm>
          <a:off x="1830733" y="2360863"/>
          <a:ext cx="1288262" cy="1288059"/>
        </a:xfrm>
        <a:prstGeom prst="ellipse">
          <a:avLst/>
        </a:prstGeom>
        <a:solidFill>
          <a:schemeClr val="accent1">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endParaRPr lang="en-US" sz="5800" kern="1200"/>
        </a:p>
      </dsp:txBody>
      <dsp:txXfrm>
        <a:off x="2014019" y="2544906"/>
        <a:ext cx="919936" cy="919973"/>
      </dsp:txXfrm>
    </dsp:sp>
    <dsp:sp modelId="{996E5908-6464-4598-90DF-834E0A16B69B}">
      <dsp:nvSpPr>
        <dsp:cNvPr id="0" name=""/>
        <dsp:cNvSpPr/>
      </dsp:nvSpPr>
      <dsp:spPr>
        <a:xfrm rot="2700000">
          <a:off x="358406" y="2314697"/>
          <a:ext cx="1380149" cy="1380149"/>
        </a:xfrm>
        <a:prstGeom prst="teardrop">
          <a:avLst>
            <a:gd name="adj" fmla="val 100000"/>
          </a:avLst>
        </a:prstGeom>
        <a:solidFill>
          <a:schemeClr val="accent4">
            <a:alpha val="6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3C1769-57D8-43A1-A422-91D09EA8D2FE}">
      <dsp:nvSpPr>
        <dsp:cNvPr id="0" name=""/>
        <dsp:cNvSpPr/>
      </dsp:nvSpPr>
      <dsp:spPr>
        <a:xfrm>
          <a:off x="403911" y="2360863"/>
          <a:ext cx="1288262" cy="1288059"/>
        </a:xfrm>
        <a:prstGeom prst="ellipse">
          <a:avLst/>
        </a:prstGeom>
        <a:solidFill>
          <a:schemeClr val="accent4">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endParaRPr lang="en-US" sz="5800" kern="1200"/>
        </a:p>
      </dsp:txBody>
      <dsp:txXfrm>
        <a:off x="588073" y="2544906"/>
        <a:ext cx="919936" cy="919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31924-56B7-42DA-AC96-29F1CBEAA946}">
      <dsp:nvSpPr>
        <dsp:cNvPr id="0" name=""/>
        <dsp:cNvSpPr/>
      </dsp:nvSpPr>
      <dsp:spPr>
        <a:xfrm>
          <a:off x="1576845" y="270242"/>
          <a:ext cx="2052895" cy="2052895"/>
        </a:xfrm>
        <a:prstGeom prst="pieWedg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id-ID" sz="5300" kern="1200" dirty="0"/>
            <a:t>   </a:t>
          </a:r>
          <a:endParaRPr lang="en-US" sz="5300" kern="1200" dirty="0"/>
        </a:p>
      </dsp:txBody>
      <dsp:txXfrm>
        <a:off x="2178124" y="871521"/>
        <a:ext cx="1451616" cy="1451616"/>
      </dsp:txXfrm>
    </dsp:sp>
    <dsp:sp modelId="{0FA814C3-B634-479A-9050-F83E3AC1DD1E}">
      <dsp:nvSpPr>
        <dsp:cNvPr id="0" name=""/>
        <dsp:cNvSpPr/>
      </dsp:nvSpPr>
      <dsp:spPr>
        <a:xfrm rot="5400000">
          <a:off x="3724562" y="270242"/>
          <a:ext cx="2052895" cy="2052895"/>
        </a:xfrm>
        <a:prstGeom prst="pieWedg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id-ID" sz="5300" kern="1200" dirty="0"/>
            <a:t>   </a:t>
          </a:r>
          <a:endParaRPr lang="en-US" sz="5300" kern="1200" dirty="0"/>
        </a:p>
      </dsp:txBody>
      <dsp:txXfrm rot="-5400000">
        <a:off x="3724562" y="871521"/>
        <a:ext cx="1451616" cy="1451616"/>
      </dsp:txXfrm>
    </dsp:sp>
    <dsp:sp modelId="{BEEF99D7-9A0E-47FB-8258-855A39111C2E}">
      <dsp:nvSpPr>
        <dsp:cNvPr id="0" name=""/>
        <dsp:cNvSpPr/>
      </dsp:nvSpPr>
      <dsp:spPr>
        <a:xfrm rot="10800000">
          <a:off x="3724562" y="2417959"/>
          <a:ext cx="2052895" cy="2052895"/>
        </a:xfrm>
        <a:prstGeom prst="pieWedg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id-ID" sz="5300" kern="1200" dirty="0"/>
            <a:t>   </a:t>
          </a:r>
          <a:endParaRPr lang="en-US" sz="5300" kern="1200" dirty="0"/>
        </a:p>
      </dsp:txBody>
      <dsp:txXfrm rot="10800000">
        <a:off x="3724562" y="2417959"/>
        <a:ext cx="1451616" cy="1451616"/>
      </dsp:txXfrm>
    </dsp:sp>
    <dsp:sp modelId="{CDE43829-8C4A-4FF9-ADE0-2B0C6569F8A0}">
      <dsp:nvSpPr>
        <dsp:cNvPr id="0" name=""/>
        <dsp:cNvSpPr/>
      </dsp:nvSpPr>
      <dsp:spPr>
        <a:xfrm rot="16200000">
          <a:off x="1576845" y="2417959"/>
          <a:ext cx="2052895" cy="2052895"/>
        </a:xfrm>
        <a:prstGeom prst="pieWedg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id-ID" sz="5300" kern="1200" dirty="0"/>
            <a:t> </a:t>
          </a:r>
          <a:endParaRPr lang="en-US" sz="5300" kern="1200" dirty="0"/>
        </a:p>
      </dsp:txBody>
      <dsp:txXfrm rot="5400000">
        <a:off x="2178124" y="2417959"/>
        <a:ext cx="1451616" cy="1451616"/>
      </dsp:txXfrm>
    </dsp:sp>
    <dsp:sp modelId="{E68A2B83-B265-4EC7-8235-7125C86C91C7}">
      <dsp:nvSpPr>
        <dsp:cNvPr id="0" name=""/>
        <dsp:cNvSpPr/>
      </dsp:nvSpPr>
      <dsp:spPr>
        <a:xfrm>
          <a:off x="3322754" y="1943850"/>
          <a:ext cx="708794" cy="616342"/>
        </a:xfrm>
        <a:prstGeom prst="circularArrow">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BFDDD20-C178-4314-B9FC-EF0E498FED72}">
      <dsp:nvSpPr>
        <dsp:cNvPr id="0" name=""/>
        <dsp:cNvSpPr/>
      </dsp:nvSpPr>
      <dsp:spPr>
        <a:xfrm rot="10800000">
          <a:off x="3322754" y="2180905"/>
          <a:ext cx="708794" cy="616342"/>
        </a:xfrm>
        <a:prstGeom prst="circularArrow">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06DE4-88A2-4DA8-8F50-9E78D4997688}">
      <dsp:nvSpPr>
        <dsp:cNvPr id="0" name=""/>
        <dsp:cNvSpPr/>
      </dsp:nvSpPr>
      <dsp:spPr>
        <a:xfrm>
          <a:off x="0" y="106454"/>
          <a:ext cx="2572084" cy="393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endParaRPr lang="fr-FR" sz="1700" kern="1200"/>
        </a:p>
      </dsp:txBody>
      <dsp:txXfrm>
        <a:off x="19191" y="125645"/>
        <a:ext cx="2533702" cy="354738"/>
      </dsp:txXfrm>
    </dsp:sp>
    <dsp:sp modelId="{C32B7A07-4662-4CA2-B4B5-8E875D1BB65C}">
      <dsp:nvSpPr>
        <dsp:cNvPr id="0" name=""/>
        <dsp:cNvSpPr/>
      </dsp:nvSpPr>
      <dsp:spPr>
        <a:xfrm>
          <a:off x="0" y="499574"/>
          <a:ext cx="257208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4"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fr-FR" sz="1300" kern="1200"/>
        </a:p>
      </dsp:txBody>
      <dsp:txXfrm>
        <a:off x="0" y="499574"/>
        <a:ext cx="2572084" cy="347760"/>
      </dsp:txXfrm>
    </dsp:sp>
    <dsp:sp modelId="{2A2F6F38-D110-4680-BDB9-4BD293A54719}">
      <dsp:nvSpPr>
        <dsp:cNvPr id="0" name=""/>
        <dsp:cNvSpPr/>
      </dsp:nvSpPr>
      <dsp:spPr>
        <a:xfrm>
          <a:off x="0" y="847334"/>
          <a:ext cx="2572084" cy="393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endParaRPr lang="fr-FR" sz="1700" kern="1200"/>
        </a:p>
      </dsp:txBody>
      <dsp:txXfrm>
        <a:off x="19191" y="866525"/>
        <a:ext cx="2533702" cy="354738"/>
      </dsp:txXfrm>
    </dsp:sp>
    <dsp:sp modelId="{9AB77576-FA7B-4C3E-A32E-DF2B28AB7837}">
      <dsp:nvSpPr>
        <dsp:cNvPr id="0" name=""/>
        <dsp:cNvSpPr/>
      </dsp:nvSpPr>
      <dsp:spPr>
        <a:xfrm>
          <a:off x="0" y="1240454"/>
          <a:ext cx="257208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4"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fr-FR" sz="1300" kern="1200"/>
        </a:p>
      </dsp:txBody>
      <dsp:txXfrm>
        <a:off x="0" y="1240454"/>
        <a:ext cx="2572084" cy="347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6CA0D-13E6-4754-88BC-E9236AAF541C}">
      <dsp:nvSpPr>
        <dsp:cNvPr id="0" name=""/>
        <dsp:cNvSpPr/>
      </dsp:nvSpPr>
      <dsp:spPr>
        <a:xfrm rot="5400000">
          <a:off x="1261162" y="34914"/>
          <a:ext cx="523416" cy="455372"/>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rot="-5400000">
        <a:off x="1366146" y="82458"/>
        <a:ext cx="313448" cy="360284"/>
      </dsp:txXfrm>
    </dsp:sp>
    <dsp:sp modelId="{F3B105FB-6243-4B19-BBA4-7BEA55800628}">
      <dsp:nvSpPr>
        <dsp:cNvPr id="0" name=""/>
        <dsp:cNvSpPr/>
      </dsp:nvSpPr>
      <dsp:spPr>
        <a:xfrm>
          <a:off x="1764374" y="105575"/>
          <a:ext cx="584132" cy="31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fr-FR" sz="1200" kern="1200"/>
        </a:p>
      </dsp:txBody>
      <dsp:txXfrm>
        <a:off x="1764374" y="105575"/>
        <a:ext cx="584132" cy="314049"/>
      </dsp:txXfrm>
    </dsp:sp>
    <dsp:sp modelId="{7674203A-2DFD-4ABF-83BC-EEB095B7BD23}">
      <dsp:nvSpPr>
        <dsp:cNvPr id="0" name=""/>
        <dsp:cNvSpPr/>
      </dsp:nvSpPr>
      <dsp:spPr>
        <a:xfrm rot="5400000">
          <a:off x="769359" y="34914"/>
          <a:ext cx="523416" cy="455372"/>
        </a:xfrm>
        <a:prstGeom prst="hexagon">
          <a:avLst>
            <a:gd name="adj" fmla="val 25000"/>
            <a:gd name="vf" fmla="val 115470"/>
          </a:avLst>
        </a:prstGeom>
        <a:solidFill>
          <a:schemeClr val="accent4">
            <a:hueOff val="905997"/>
            <a:satOff val="7097"/>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rot="-5400000">
        <a:off x="874343" y="82458"/>
        <a:ext cx="313448" cy="360284"/>
      </dsp:txXfrm>
    </dsp:sp>
    <dsp:sp modelId="{DCEB5800-9664-42B8-B2F7-9137AC0991EE}">
      <dsp:nvSpPr>
        <dsp:cNvPr id="0" name=""/>
        <dsp:cNvSpPr/>
      </dsp:nvSpPr>
      <dsp:spPr>
        <a:xfrm rot="5400000">
          <a:off x="1014318" y="479190"/>
          <a:ext cx="523416" cy="455372"/>
        </a:xfrm>
        <a:prstGeom prst="hexagon">
          <a:avLst>
            <a:gd name="adj" fmla="val 25000"/>
            <a:gd name="vf" fmla="val 115470"/>
          </a:avLst>
        </a:prstGeom>
        <a:solidFill>
          <a:schemeClr val="accent4">
            <a:hueOff val="1811994"/>
            <a:satOff val="14194"/>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rot="-5400000">
        <a:off x="1119302" y="526734"/>
        <a:ext cx="313448" cy="360284"/>
      </dsp:txXfrm>
    </dsp:sp>
    <dsp:sp modelId="{37A9A5F6-0784-49CB-8533-4F8B4042367B}">
      <dsp:nvSpPr>
        <dsp:cNvPr id="0" name=""/>
        <dsp:cNvSpPr/>
      </dsp:nvSpPr>
      <dsp:spPr>
        <a:xfrm>
          <a:off x="464208" y="549852"/>
          <a:ext cx="565289" cy="31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r" defTabSz="533400">
            <a:lnSpc>
              <a:spcPct val="90000"/>
            </a:lnSpc>
            <a:spcBef>
              <a:spcPct val="0"/>
            </a:spcBef>
            <a:spcAft>
              <a:spcPct val="35000"/>
            </a:spcAft>
            <a:buNone/>
          </a:pPr>
          <a:endParaRPr lang="fr-FR" sz="1200" kern="1200"/>
        </a:p>
      </dsp:txBody>
      <dsp:txXfrm>
        <a:off x="464208" y="549852"/>
        <a:ext cx="565289" cy="314049"/>
      </dsp:txXfrm>
    </dsp:sp>
    <dsp:sp modelId="{82A07DF3-8C8C-4409-9A04-A7A5E5BEE1E9}">
      <dsp:nvSpPr>
        <dsp:cNvPr id="0" name=""/>
        <dsp:cNvSpPr/>
      </dsp:nvSpPr>
      <dsp:spPr>
        <a:xfrm rot="5400000">
          <a:off x="1506121" y="479190"/>
          <a:ext cx="523416" cy="455372"/>
        </a:xfrm>
        <a:prstGeom prst="hexagon">
          <a:avLst>
            <a:gd name="adj" fmla="val 25000"/>
            <a:gd name="vf" fmla="val 115470"/>
          </a:avLst>
        </a:prstGeom>
        <a:solidFill>
          <a:schemeClr val="accent4">
            <a:hueOff val="2717991"/>
            <a:satOff val="21290"/>
            <a:lumOff val="-1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rot="-5400000">
        <a:off x="1611105" y="526734"/>
        <a:ext cx="313448" cy="360284"/>
      </dsp:txXfrm>
    </dsp:sp>
    <dsp:sp modelId="{670E7793-73C1-453C-9A3E-A89EA9C09A98}">
      <dsp:nvSpPr>
        <dsp:cNvPr id="0" name=""/>
        <dsp:cNvSpPr/>
      </dsp:nvSpPr>
      <dsp:spPr>
        <a:xfrm rot="5400000">
          <a:off x="1261162" y="923466"/>
          <a:ext cx="523416" cy="455372"/>
        </a:xfrm>
        <a:prstGeom prst="hexagon">
          <a:avLst>
            <a:gd name="adj" fmla="val 25000"/>
            <a:gd name="vf" fmla="val 115470"/>
          </a:avLst>
        </a:prstGeom>
        <a:solidFill>
          <a:schemeClr val="accent4">
            <a:hueOff val="3623988"/>
            <a:satOff val="28387"/>
            <a:lumOff val="-1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rot="-5400000">
        <a:off x="1366146" y="971010"/>
        <a:ext cx="313448" cy="360284"/>
      </dsp:txXfrm>
    </dsp:sp>
    <dsp:sp modelId="{3EE8EFB9-9BB6-4B5F-B611-3AF698D0BE6B}">
      <dsp:nvSpPr>
        <dsp:cNvPr id="0" name=""/>
        <dsp:cNvSpPr/>
      </dsp:nvSpPr>
      <dsp:spPr>
        <a:xfrm>
          <a:off x="1764374" y="994128"/>
          <a:ext cx="584132" cy="31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fr-FR" sz="1200" kern="1200"/>
        </a:p>
      </dsp:txBody>
      <dsp:txXfrm>
        <a:off x="1764374" y="994128"/>
        <a:ext cx="584132" cy="314049"/>
      </dsp:txXfrm>
    </dsp:sp>
    <dsp:sp modelId="{51A73EAE-F873-4F3C-AED3-79C7C5B44E35}">
      <dsp:nvSpPr>
        <dsp:cNvPr id="0" name=""/>
        <dsp:cNvSpPr/>
      </dsp:nvSpPr>
      <dsp:spPr>
        <a:xfrm rot="5400000">
          <a:off x="769359" y="923466"/>
          <a:ext cx="523416" cy="455372"/>
        </a:xfrm>
        <a:prstGeom prst="hexagon">
          <a:avLst>
            <a:gd name="adj" fmla="val 25000"/>
            <a:gd name="vf" fmla="val 115470"/>
          </a:avLst>
        </a:prstGeom>
        <a:solidFill>
          <a:schemeClr val="accent4">
            <a:hueOff val="4529984"/>
            <a:satOff val="35484"/>
            <a:lumOff val="-2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rot="-5400000">
        <a:off x="874343" y="971010"/>
        <a:ext cx="313448" cy="3602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26CD3-8175-478A-A02C-9CA71FD10986}">
      <dsp:nvSpPr>
        <dsp:cNvPr id="0" name=""/>
        <dsp:cNvSpPr/>
      </dsp:nvSpPr>
      <dsp:spPr>
        <a:xfrm rot="10800000">
          <a:off x="493743" y="250"/>
          <a:ext cx="1612273" cy="35057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595" tIns="60960" rIns="113792" bIns="6096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581387" y="250"/>
        <a:ext cx="1524629" cy="350577"/>
      </dsp:txXfrm>
    </dsp:sp>
    <dsp:sp modelId="{DCC5BD13-53DD-4571-80C5-61DCCC29742F}">
      <dsp:nvSpPr>
        <dsp:cNvPr id="0" name=""/>
        <dsp:cNvSpPr/>
      </dsp:nvSpPr>
      <dsp:spPr>
        <a:xfrm>
          <a:off x="318454" y="250"/>
          <a:ext cx="350577" cy="350577"/>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9EECB2-969C-4C78-8F0F-719C704B1092}">
      <dsp:nvSpPr>
        <dsp:cNvPr id="0" name=""/>
        <dsp:cNvSpPr/>
      </dsp:nvSpPr>
      <dsp:spPr>
        <a:xfrm rot="10800000">
          <a:off x="493743" y="455477"/>
          <a:ext cx="1612273" cy="350577"/>
        </a:xfrm>
        <a:prstGeom prst="homePlate">
          <a:avLst/>
        </a:prstGeom>
        <a:solidFill>
          <a:schemeClr val="accent2">
            <a:hueOff val="-1002047"/>
            <a:satOff val="-2315"/>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595" tIns="60960" rIns="113792" bIns="6096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581387" y="455477"/>
        <a:ext cx="1524629" cy="350577"/>
      </dsp:txXfrm>
    </dsp:sp>
    <dsp:sp modelId="{527A30F1-DD04-4855-8849-0F0760BCC39D}">
      <dsp:nvSpPr>
        <dsp:cNvPr id="0" name=""/>
        <dsp:cNvSpPr/>
      </dsp:nvSpPr>
      <dsp:spPr>
        <a:xfrm>
          <a:off x="318454" y="455477"/>
          <a:ext cx="350577" cy="350577"/>
        </a:xfrm>
        <a:prstGeom prst="ellipse">
          <a:avLst/>
        </a:prstGeom>
        <a:solidFill>
          <a:schemeClr val="accent2">
            <a:tint val="50000"/>
            <a:hueOff val="-931910"/>
            <a:satOff val="-703"/>
            <a:lumOff val="1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FB0B29-1447-471C-BC7A-A52C85CC695E}">
      <dsp:nvSpPr>
        <dsp:cNvPr id="0" name=""/>
        <dsp:cNvSpPr/>
      </dsp:nvSpPr>
      <dsp:spPr>
        <a:xfrm rot="10800000">
          <a:off x="493743" y="910705"/>
          <a:ext cx="1612273" cy="350577"/>
        </a:xfrm>
        <a:prstGeom prst="homePlate">
          <a:avLst/>
        </a:prstGeom>
        <a:solidFill>
          <a:schemeClr val="accent2">
            <a:hueOff val="-2004095"/>
            <a:satOff val="-4629"/>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595" tIns="60960" rIns="113792" bIns="6096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581387" y="910705"/>
        <a:ext cx="1524629" cy="350577"/>
      </dsp:txXfrm>
    </dsp:sp>
    <dsp:sp modelId="{24CC587C-59B9-4F6D-B4B6-C06CB291C14E}">
      <dsp:nvSpPr>
        <dsp:cNvPr id="0" name=""/>
        <dsp:cNvSpPr/>
      </dsp:nvSpPr>
      <dsp:spPr>
        <a:xfrm>
          <a:off x="318454" y="910705"/>
          <a:ext cx="350577" cy="350577"/>
        </a:xfrm>
        <a:prstGeom prst="ellipse">
          <a:avLst/>
        </a:prstGeom>
        <a:solidFill>
          <a:schemeClr val="accent2">
            <a:tint val="50000"/>
            <a:hueOff val="-1863820"/>
            <a:satOff val="-1406"/>
            <a:lumOff val="21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4F85E-E457-482E-98F1-E4284558E930}" type="datetimeFigureOut">
              <a:rPr lang="fr-FR" smtClean="0"/>
              <a:t>01/12/2022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89859-2AEE-446D-B206-4B04A16A1E7B}" type="slidenum">
              <a:rPr lang="fr-FR" smtClean="0"/>
              <a:t>‹N°›</a:t>
            </a:fld>
            <a:endParaRPr lang="fr-FR"/>
          </a:p>
        </p:txBody>
      </p:sp>
    </p:spTree>
    <p:extLst>
      <p:ext uri="{BB962C8B-B14F-4D97-AF65-F5344CB8AC3E}">
        <p14:creationId xmlns:p14="http://schemas.microsoft.com/office/powerpoint/2010/main" val="570741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Clifford Stoll</a:t>
            </a:r>
          </a:p>
        </p:txBody>
      </p:sp>
      <p:sp>
        <p:nvSpPr>
          <p:cNvPr id="4" name="Espace réservé du numéro de diapositive 3"/>
          <p:cNvSpPr>
            <a:spLocks noGrp="1"/>
          </p:cNvSpPr>
          <p:nvPr>
            <p:ph type="sldNum" sz="quarter" idx="5"/>
          </p:nvPr>
        </p:nvSpPr>
        <p:spPr/>
        <p:txBody>
          <a:bodyPr/>
          <a:lstStyle/>
          <a:p>
            <a:fld id="{74389859-2AEE-446D-B206-4B04A16A1E7B}" type="slidenum">
              <a:rPr lang="fr-FR" smtClean="0"/>
              <a:t>13</a:t>
            </a:fld>
            <a:endParaRPr lang="fr-FR"/>
          </a:p>
        </p:txBody>
      </p:sp>
    </p:spTree>
    <p:extLst>
      <p:ext uri="{BB962C8B-B14F-4D97-AF65-F5344CB8AC3E}">
        <p14:creationId xmlns:p14="http://schemas.microsoft.com/office/powerpoint/2010/main" val="350037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8.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Master" Target="../slideMasters/slideMaster1.xml"/><Relationship Id="rId5" Type="http://schemas.openxmlformats.org/officeDocument/2006/relationships/image" Target="../media/image40.png"/><Relationship Id="rId4" Type="http://schemas.openxmlformats.org/officeDocument/2006/relationships/image" Target="../media/image3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jpeg"/><Relationship Id="rId1" Type="http://schemas.openxmlformats.org/officeDocument/2006/relationships/slideMaster" Target="../slideMasters/slideMaster1.xml"/><Relationship Id="rId5" Type="http://schemas.openxmlformats.org/officeDocument/2006/relationships/image" Target="../media/image40.png"/><Relationship Id="rId4" Type="http://schemas.openxmlformats.org/officeDocument/2006/relationships/image" Target="../media/image3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2.jpeg"/><Relationship Id="rId1" Type="http://schemas.openxmlformats.org/officeDocument/2006/relationships/slideMaster" Target="../slideMasters/slideMaster1.xml"/><Relationship Id="rId5" Type="http://schemas.openxmlformats.org/officeDocument/2006/relationships/image" Target="../media/image40.png"/><Relationship Id="rId4" Type="http://schemas.openxmlformats.org/officeDocument/2006/relationships/image" Target="../media/image3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jpg"/><Relationship Id="rId1" Type="http://schemas.openxmlformats.org/officeDocument/2006/relationships/slideMaster" Target="../slideMasters/slideMaster1.xml"/><Relationship Id="rId5" Type="http://schemas.openxmlformats.org/officeDocument/2006/relationships/image" Target="../media/image40.png"/><Relationship Id="rId4" Type="http://schemas.openxmlformats.org/officeDocument/2006/relationships/image" Target="../media/image3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sv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Disposition personnalisé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5D30299E-C291-45F9-A7AB-3B97B6BC5A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1"/>
            <a:ext cx="12192001" cy="6858000"/>
          </a:xfrm>
          <a:prstGeom prst="rect">
            <a:avLst/>
          </a:prstGeom>
        </p:spPr>
      </p:pic>
      <p:sp>
        <p:nvSpPr>
          <p:cNvPr id="3" name="Rectangle 2">
            <a:extLst>
              <a:ext uri="{FF2B5EF4-FFF2-40B4-BE49-F238E27FC236}">
                <a16:creationId xmlns:a16="http://schemas.microsoft.com/office/drawing/2014/main" id="{0A4FC3EC-A5AC-44B1-824B-A791BDCC07BB}"/>
              </a:ext>
            </a:extLst>
          </p:cNvPr>
          <p:cNvSpPr/>
          <p:nvPr userDrawn="1"/>
        </p:nvSpPr>
        <p:spPr>
          <a:xfrm>
            <a:off x="-2" y="-19049"/>
            <a:ext cx="12192002" cy="6857999"/>
          </a:xfrm>
          <a:prstGeom prst="rect">
            <a:avLst/>
          </a:prstGeom>
          <a:solidFill>
            <a:schemeClr val="dk1">
              <a:alpha val="4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1D39979-E8DB-499A-983F-607DDE701B85}"/>
              </a:ext>
            </a:extLst>
          </p:cNvPr>
          <p:cNvSpPr/>
          <p:nvPr userDrawn="1"/>
        </p:nvSpPr>
        <p:spPr>
          <a:xfrm rot="10800000" flipV="1">
            <a:off x="-3" y="791442"/>
            <a:ext cx="12192000" cy="2812471"/>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dirty="0">
              <a:latin typeface="Bebas Neue" panose="020B0606020202050201" pitchFamily="34" charset="0"/>
              <a:cs typeface="Calibri" panose="020F0502020204030204" pitchFamily="34" charset="0"/>
            </a:endParaRPr>
          </a:p>
        </p:txBody>
      </p:sp>
      <p:sp>
        <p:nvSpPr>
          <p:cNvPr id="2" name="Titre 1">
            <a:extLst>
              <a:ext uri="{FF2B5EF4-FFF2-40B4-BE49-F238E27FC236}">
                <a16:creationId xmlns:a16="http://schemas.microsoft.com/office/drawing/2014/main" id="{AE8378DA-F57D-4EBB-9C29-E383670F5FC8}"/>
              </a:ext>
            </a:extLst>
          </p:cNvPr>
          <p:cNvSpPr>
            <a:spLocks noGrp="1"/>
          </p:cNvSpPr>
          <p:nvPr>
            <p:ph type="title"/>
          </p:nvPr>
        </p:nvSpPr>
        <p:spPr>
          <a:xfrm>
            <a:off x="1191487" y="985405"/>
            <a:ext cx="9809019" cy="2424546"/>
          </a:xfrm>
        </p:spPr>
        <p:txBody>
          <a:bodyPr/>
          <a:lstStyle/>
          <a:p>
            <a:r>
              <a:rPr lang="fr-FR" dirty="0"/>
              <a:t>Modifiez le style du titre</a:t>
            </a:r>
          </a:p>
        </p:txBody>
      </p:sp>
      <p:pic>
        <p:nvPicPr>
          <p:cNvPr id="14" name="Image 13">
            <a:extLst>
              <a:ext uri="{FF2B5EF4-FFF2-40B4-BE49-F238E27FC236}">
                <a16:creationId xmlns:a16="http://schemas.microsoft.com/office/drawing/2014/main" id="{973D1F07-AC13-4211-B00A-E27664C50B4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154335" y="4396365"/>
            <a:ext cx="1883329" cy="1812924"/>
          </a:xfrm>
          <a:prstGeom prst="rect">
            <a:avLst/>
          </a:prstGeom>
          <a:effectLst/>
        </p:spPr>
      </p:pic>
    </p:spTree>
    <p:extLst>
      <p:ext uri="{BB962C8B-B14F-4D97-AF65-F5344CB8AC3E}">
        <p14:creationId xmlns:p14="http://schemas.microsoft.com/office/powerpoint/2010/main" val="284245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sitionnement KZS">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18EC8BF-CC60-4594-B210-C00B9B44EF7A}"/>
              </a:ext>
            </a:extLst>
          </p:cNvPr>
          <p:cNvSpPr/>
          <p:nvPr userDrawn="1"/>
        </p:nvSpPr>
        <p:spPr>
          <a:xfrm>
            <a:off x="6424110" y="1464494"/>
            <a:ext cx="5633815" cy="679761"/>
          </a:xfrm>
          <a:prstGeom prst="rect">
            <a:avLst/>
          </a:prstGeom>
          <a:solidFill>
            <a:srgbClr val="7AD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A1ED9A6-B729-4582-9C11-C72BED0927E0}"/>
              </a:ext>
            </a:extLst>
          </p:cNvPr>
          <p:cNvSpPr/>
          <p:nvPr userDrawn="1"/>
        </p:nvSpPr>
        <p:spPr>
          <a:xfrm>
            <a:off x="94185" y="1464495"/>
            <a:ext cx="5633815" cy="679761"/>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FBD2A5BD-457E-4E56-82D3-0EE37AF60F4C}"/>
              </a:ext>
            </a:extLst>
          </p:cNvPr>
          <p:cNvSpPr>
            <a:spLocks noGrp="1"/>
          </p:cNvSpPr>
          <p:nvPr>
            <p:ph type="title" hasCustomPrompt="1"/>
          </p:nvPr>
        </p:nvSpPr>
        <p:spPr/>
        <p:txBody>
          <a:bodyPr/>
          <a:lstStyle>
            <a:lvl1pPr>
              <a:defRPr/>
            </a:lvl1pPr>
          </a:lstStyle>
          <a:p>
            <a:r>
              <a:rPr lang="fr-FR" dirty="0"/>
              <a:t>Notre positionnement</a:t>
            </a:r>
          </a:p>
        </p:txBody>
      </p:sp>
      <p:sp>
        <p:nvSpPr>
          <p:cNvPr id="3" name="ZoneTexte 2">
            <a:extLst>
              <a:ext uri="{FF2B5EF4-FFF2-40B4-BE49-F238E27FC236}">
                <a16:creationId xmlns:a16="http://schemas.microsoft.com/office/drawing/2014/main" id="{B305A807-F363-476D-9547-0B28D70928D8}"/>
              </a:ext>
            </a:extLst>
          </p:cNvPr>
          <p:cNvSpPr txBox="1"/>
          <p:nvPr userDrawn="1"/>
        </p:nvSpPr>
        <p:spPr>
          <a:xfrm>
            <a:off x="6624668" y="2428467"/>
            <a:ext cx="5184577" cy="3754874"/>
          </a:xfrm>
          <a:prstGeom prst="rect">
            <a:avLst/>
          </a:prstGeom>
          <a:noFill/>
          <a:ln>
            <a:noFill/>
          </a:ln>
        </p:spPr>
        <p:txBody>
          <a:bodyPr wrap="square" lIns="72000" rIns="72000" rtlCol="0">
            <a:spAutoFit/>
          </a:bodyPr>
          <a:lstStyle/>
          <a:p>
            <a:pPr marL="285750" indent="-285750" algn="just">
              <a:buClr>
                <a:srgbClr val="7AD98C"/>
              </a:buClr>
              <a:buFont typeface="Wingdings" panose="05000000000000000000" pitchFamily="2" charset="2"/>
              <a:buChar char="l"/>
            </a:pPr>
            <a:r>
              <a:rPr lang="fr-FR" sz="1400" dirty="0"/>
              <a:t>Nous avons fait le pari d’être un </a:t>
            </a:r>
            <a:r>
              <a:rPr lang="fr-FR" sz="1400" b="1" dirty="0"/>
              <a:t>spécialiste de proximité</a:t>
            </a:r>
            <a:r>
              <a:rPr lang="fr-FR" sz="1400" dirty="0"/>
              <a:t>, conjuguant </a:t>
            </a:r>
            <a:r>
              <a:rPr lang="fr-FR" sz="1400" b="1" dirty="0"/>
              <a:t>expertise</a:t>
            </a:r>
            <a:r>
              <a:rPr lang="fr-FR" sz="1400" dirty="0"/>
              <a:t>, </a:t>
            </a:r>
            <a:r>
              <a:rPr lang="fr-FR" sz="1400" b="1" dirty="0"/>
              <a:t>réactivité</a:t>
            </a:r>
            <a:r>
              <a:rPr lang="fr-FR" sz="1400" dirty="0"/>
              <a:t> et </a:t>
            </a:r>
            <a:r>
              <a:rPr lang="fr-FR" sz="1400" b="1" dirty="0"/>
              <a:t>compétitivité.</a:t>
            </a:r>
          </a:p>
          <a:p>
            <a:pPr marL="285750" indent="-285750" algn="just">
              <a:buClr>
                <a:srgbClr val="7AD98C"/>
              </a:buClr>
              <a:buFont typeface="Wingdings" panose="05000000000000000000" pitchFamily="2" charset="2"/>
              <a:buChar char="l"/>
            </a:pPr>
            <a:endParaRPr lang="fr-FR" sz="1400" b="1" dirty="0"/>
          </a:p>
          <a:p>
            <a:pPr marL="285750" indent="-285750" algn="just">
              <a:buClr>
                <a:srgbClr val="7AD98C"/>
              </a:buClr>
              <a:buFont typeface="Wingdings" panose="05000000000000000000" pitchFamily="2" charset="2"/>
              <a:buChar char="l"/>
            </a:pPr>
            <a:r>
              <a:rPr lang="fr-FR" sz="1400" dirty="0"/>
              <a:t>Partenaire « boîte blanche » (par opposition à boîte noire), notre </a:t>
            </a:r>
            <a:r>
              <a:rPr lang="fr-FR" sz="1400" b="1" dirty="0"/>
              <a:t>indépendance</a:t>
            </a:r>
            <a:r>
              <a:rPr lang="fr-FR" sz="1400" dirty="0"/>
              <a:t> nous permet de servir l’intérêt de nos clients sans parti pris.</a:t>
            </a:r>
          </a:p>
          <a:p>
            <a:pPr marL="285750" indent="-285750" algn="just">
              <a:buClr>
                <a:srgbClr val="7AD98C"/>
              </a:buClr>
              <a:buFont typeface="Wingdings" panose="05000000000000000000" pitchFamily="2" charset="2"/>
              <a:buChar char="l"/>
            </a:pPr>
            <a:endParaRPr lang="fr-FR" sz="1400" dirty="0"/>
          </a:p>
          <a:p>
            <a:pPr marL="285750" indent="-285750" algn="just">
              <a:buClr>
                <a:srgbClr val="7AD98C"/>
              </a:buClr>
              <a:buFont typeface="Wingdings" panose="05000000000000000000" pitchFamily="2" charset="2"/>
              <a:buChar char="l"/>
            </a:pPr>
            <a:r>
              <a:rPr lang="fr-FR" sz="1400" dirty="0"/>
              <a:t>Nous accompagnons nos clients sur leurs </a:t>
            </a:r>
            <a:r>
              <a:rPr lang="fr-FR" sz="1400" b="1" dirty="0"/>
              <a:t>systèmes d’informations critiques </a:t>
            </a:r>
            <a:r>
              <a:rPr lang="fr-FR" sz="1400" dirty="0"/>
              <a:t>et sur leurs </a:t>
            </a:r>
            <a:r>
              <a:rPr lang="fr-FR" sz="1400" b="1" dirty="0"/>
              <a:t>projets complexes </a:t>
            </a:r>
            <a:r>
              <a:rPr lang="fr-FR" sz="1400" dirty="0"/>
              <a:t>à fort enjeux économiques, techniques et humain.</a:t>
            </a:r>
          </a:p>
          <a:p>
            <a:pPr marL="285750" indent="-285750" algn="just">
              <a:buClr>
                <a:srgbClr val="7AD98C"/>
              </a:buClr>
              <a:buFont typeface="Wingdings" panose="05000000000000000000" pitchFamily="2" charset="2"/>
              <a:buChar char="l"/>
            </a:pPr>
            <a:endParaRPr lang="fr-FR" sz="1400" dirty="0"/>
          </a:p>
          <a:p>
            <a:pPr marL="285750" indent="-285750" algn="just">
              <a:buClr>
                <a:srgbClr val="7AD98C"/>
              </a:buClr>
              <a:buFont typeface="Wingdings" panose="05000000000000000000" pitchFamily="2" charset="2"/>
              <a:buChar char="l"/>
            </a:pPr>
            <a:r>
              <a:rPr lang="fr-FR" sz="1400" dirty="0"/>
              <a:t>Nous </a:t>
            </a:r>
            <a:r>
              <a:rPr lang="fr-FR" sz="1400" b="1" dirty="0"/>
              <a:t>investissons</a:t>
            </a:r>
            <a:r>
              <a:rPr lang="fr-FR" sz="1400" dirty="0"/>
              <a:t> dans une activité de R&amp;D appliquée menée par notre équipe dédiée « </a:t>
            </a:r>
            <a:r>
              <a:rPr lang="fr-FR" sz="1400" b="1" dirty="0"/>
              <a:t>KZS </a:t>
            </a:r>
            <a:r>
              <a:rPr lang="fr-FR" sz="1400" b="1" dirty="0" err="1"/>
              <a:t>Lab</a:t>
            </a:r>
            <a:r>
              <a:rPr lang="fr-FR" sz="1400" dirty="0"/>
              <a:t> », au service de nos clients</a:t>
            </a:r>
          </a:p>
          <a:p>
            <a:pPr marL="285750" indent="-285750" algn="just">
              <a:buClr>
                <a:srgbClr val="7AD98C"/>
              </a:buClr>
              <a:buFont typeface="Wingdings" panose="05000000000000000000" pitchFamily="2" charset="2"/>
              <a:buChar char="l"/>
            </a:pPr>
            <a:endParaRPr lang="fr-FR" sz="1400" dirty="0"/>
          </a:p>
          <a:p>
            <a:pPr marL="285750" indent="-285750" algn="just">
              <a:buClr>
                <a:srgbClr val="7AD98C"/>
              </a:buClr>
              <a:buFont typeface="Wingdings" panose="05000000000000000000" pitchFamily="2" charset="2"/>
              <a:buChar char="l"/>
            </a:pPr>
            <a:r>
              <a:rPr lang="fr-FR" sz="1400" dirty="0"/>
              <a:t>Nous </a:t>
            </a:r>
            <a:r>
              <a:rPr lang="fr-FR" sz="1400" b="1" dirty="0"/>
              <a:t>accélérons</a:t>
            </a:r>
            <a:r>
              <a:rPr lang="fr-FR" sz="1400" dirty="0"/>
              <a:t> les projets à forte criticité grâce au « </a:t>
            </a:r>
            <a:r>
              <a:rPr lang="fr-FR" sz="1400" b="1" dirty="0"/>
              <a:t>KZS SCALE-UP CENTER</a:t>
            </a:r>
            <a:r>
              <a:rPr lang="fr-FR" sz="1400" dirty="0"/>
              <a:t> »</a:t>
            </a:r>
          </a:p>
        </p:txBody>
      </p:sp>
      <p:sp>
        <p:nvSpPr>
          <p:cNvPr id="4" name="ZoneTexte 3">
            <a:extLst>
              <a:ext uri="{FF2B5EF4-FFF2-40B4-BE49-F238E27FC236}">
                <a16:creationId xmlns:a16="http://schemas.microsoft.com/office/drawing/2014/main" id="{ED037EEF-2C1A-4E0A-8CD4-F43D747834B7}"/>
              </a:ext>
            </a:extLst>
          </p:cNvPr>
          <p:cNvSpPr txBox="1"/>
          <p:nvPr userDrawn="1"/>
        </p:nvSpPr>
        <p:spPr>
          <a:xfrm>
            <a:off x="261892" y="1536684"/>
            <a:ext cx="5200446" cy="646331"/>
          </a:xfrm>
          <a:prstGeom prst="rect">
            <a:avLst/>
          </a:prstGeom>
          <a:noFill/>
        </p:spPr>
        <p:txBody>
          <a:bodyPr wrap="square" rtlCol="0">
            <a:spAutoFit/>
          </a:bodyPr>
          <a:lstStyle/>
          <a:p>
            <a:pPr algn="ctr"/>
            <a:r>
              <a:rPr lang="fr-FR" sz="3600" b="0" dirty="0">
                <a:solidFill>
                  <a:schemeClr val="bg1"/>
                </a:solidFill>
                <a:latin typeface="+mj-lt"/>
              </a:rPr>
              <a:t>NOS MÉTIERS</a:t>
            </a:r>
          </a:p>
        </p:txBody>
      </p:sp>
      <p:sp>
        <p:nvSpPr>
          <p:cNvPr id="5" name="ZoneTexte 4">
            <a:extLst>
              <a:ext uri="{FF2B5EF4-FFF2-40B4-BE49-F238E27FC236}">
                <a16:creationId xmlns:a16="http://schemas.microsoft.com/office/drawing/2014/main" id="{F9571187-C2FE-49EF-887A-5CD09F79FE17}"/>
              </a:ext>
            </a:extLst>
          </p:cNvPr>
          <p:cNvSpPr txBox="1"/>
          <p:nvPr userDrawn="1"/>
        </p:nvSpPr>
        <p:spPr>
          <a:xfrm>
            <a:off x="6464002" y="1536684"/>
            <a:ext cx="5593923" cy="646331"/>
          </a:xfrm>
          <a:prstGeom prst="rect">
            <a:avLst/>
          </a:prstGeom>
          <a:noFill/>
        </p:spPr>
        <p:txBody>
          <a:bodyPr wrap="square" rtlCol="0">
            <a:spAutoFit/>
          </a:bodyPr>
          <a:lstStyle/>
          <a:p>
            <a:pPr algn="ctr"/>
            <a:r>
              <a:rPr lang="fr-FR" sz="3600" b="0" dirty="0">
                <a:solidFill>
                  <a:schemeClr val="bg1"/>
                </a:solidFill>
                <a:latin typeface="+mj-lt"/>
              </a:rPr>
              <a:t>NOTRE STRATÉGIE</a:t>
            </a:r>
          </a:p>
        </p:txBody>
      </p:sp>
      <p:grpSp>
        <p:nvGrpSpPr>
          <p:cNvPr id="6" name="Groupe 5">
            <a:extLst>
              <a:ext uri="{FF2B5EF4-FFF2-40B4-BE49-F238E27FC236}">
                <a16:creationId xmlns:a16="http://schemas.microsoft.com/office/drawing/2014/main" id="{D057FC01-ADE7-4A66-997D-D1D175D0FF43}"/>
              </a:ext>
            </a:extLst>
          </p:cNvPr>
          <p:cNvGrpSpPr/>
          <p:nvPr userDrawn="1"/>
        </p:nvGrpSpPr>
        <p:grpSpPr>
          <a:xfrm>
            <a:off x="-197989" y="2370054"/>
            <a:ext cx="6093697" cy="3529592"/>
            <a:chOff x="3310200" y="1757517"/>
            <a:chExt cx="5571601" cy="3342961"/>
          </a:xfrm>
        </p:grpSpPr>
        <p:sp>
          <p:nvSpPr>
            <p:cNvPr id="7" name="Ellipse 6">
              <a:extLst>
                <a:ext uri="{FF2B5EF4-FFF2-40B4-BE49-F238E27FC236}">
                  <a16:creationId xmlns:a16="http://schemas.microsoft.com/office/drawing/2014/main" id="{6B844C26-81A8-4EE8-B52F-93EE733545FC}"/>
                </a:ext>
              </a:extLst>
            </p:cNvPr>
            <p:cNvSpPr/>
            <p:nvPr/>
          </p:nvSpPr>
          <p:spPr>
            <a:xfrm>
              <a:off x="5133099" y="2391943"/>
              <a:ext cx="1925801" cy="2074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8A1F465E-029F-4AFC-AAA6-6E6E70CB1D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0200" y="1757517"/>
              <a:ext cx="5571601" cy="3342961"/>
            </a:xfrm>
            <a:prstGeom prst="rect">
              <a:avLst/>
            </a:prstGeom>
          </p:spPr>
        </p:pic>
        <p:sp>
          <p:nvSpPr>
            <p:cNvPr id="9" name="ZoneTexte 8">
              <a:extLst>
                <a:ext uri="{FF2B5EF4-FFF2-40B4-BE49-F238E27FC236}">
                  <a16:creationId xmlns:a16="http://schemas.microsoft.com/office/drawing/2014/main" id="{58B08F2C-119F-4BA3-8383-8F1CC7DCE758}"/>
                </a:ext>
              </a:extLst>
            </p:cNvPr>
            <p:cNvSpPr txBox="1"/>
            <p:nvPr/>
          </p:nvSpPr>
          <p:spPr>
            <a:xfrm>
              <a:off x="3587941" y="1817258"/>
              <a:ext cx="607346" cy="276999"/>
            </a:xfrm>
            <a:prstGeom prst="rect">
              <a:avLst/>
            </a:prstGeom>
            <a:noFill/>
          </p:spPr>
          <p:txBody>
            <a:bodyPr wrap="none" rtlCol="0">
              <a:spAutoFit/>
            </a:bodyPr>
            <a:lstStyle/>
            <a:p>
              <a:r>
                <a:rPr lang="fr-FR" sz="1200" b="1" dirty="0"/>
                <a:t>AMOA</a:t>
              </a:r>
            </a:p>
          </p:txBody>
        </p:sp>
        <p:sp>
          <p:nvSpPr>
            <p:cNvPr id="10" name="ZoneTexte 9">
              <a:extLst>
                <a:ext uri="{FF2B5EF4-FFF2-40B4-BE49-F238E27FC236}">
                  <a16:creationId xmlns:a16="http://schemas.microsoft.com/office/drawing/2014/main" id="{F1A437E0-1A3E-40A2-8D90-5BAA30D564EB}"/>
                </a:ext>
              </a:extLst>
            </p:cNvPr>
            <p:cNvSpPr txBox="1"/>
            <p:nvPr/>
          </p:nvSpPr>
          <p:spPr>
            <a:xfrm>
              <a:off x="3587941" y="2089840"/>
              <a:ext cx="591829" cy="276999"/>
            </a:xfrm>
            <a:prstGeom prst="rect">
              <a:avLst/>
            </a:prstGeom>
            <a:noFill/>
          </p:spPr>
          <p:txBody>
            <a:bodyPr wrap="none" rtlCol="0">
              <a:spAutoFit/>
            </a:bodyPr>
            <a:lstStyle/>
            <a:p>
              <a:r>
                <a:rPr lang="fr-FR" sz="1200" b="1"/>
                <a:t>AMOE</a:t>
              </a:r>
            </a:p>
          </p:txBody>
        </p:sp>
        <p:sp>
          <p:nvSpPr>
            <p:cNvPr id="11" name="ZoneTexte 10">
              <a:extLst>
                <a:ext uri="{FF2B5EF4-FFF2-40B4-BE49-F238E27FC236}">
                  <a16:creationId xmlns:a16="http://schemas.microsoft.com/office/drawing/2014/main" id="{F760A9F7-0548-4CA9-B181-E3225FC94840}"/>
                </a:ext>
              </a:extLst>
            </p:cNvPr>
            <p:cNvSpPr txBox="1"/>
            <p:nvPr/>
          </p:nvSpPr>
          <p:spPr>
            <a:xfrm>
              <a:off x="3587939" y="2358005"/>
              <a:ext cx="2755509" cy="276999"/>
            </a:xfrm>
            <a:prstGeom prst="rect">
              <a:avLst/>
            </a:prstGeom>
            <a:noFill/>
          </p:spPr>
          <p:txBody>
            <a:bodyPr wrap="square" rtlCol="0">
              <a:spAutoFit/>
            </a:bodyPr>
            <a:lstStyle/>
            <a:p>
              <a:r>
                <a:rPr lang="fr-FR" sz="1200" b="1" dirty="0"/>
                <a:t>Appui planification</a:t>
              </a:r>
            </a:p>
          </p:txBody>
        </p:sp>
        <p:sp>
          <p:nvSpPr>
            <p:cNvPr id="12" name="ZoneTexte 11">
              <a:extLst>
                <a:ext uri="{FF2B5EF4-FFF2-40B4-BE49-F238E27FC236}">
                  <a16:creationId xmlns:a16="http://schemas.microsoft.com/office/drawing/2014/main" id="{DB54FB4C-BBA6-4A74-9B3E-5C92F30CB51D}"/>
                </a:ext>
              </a:extLst>
            </p:cNvPr>
            <p:cNvSpPr txBox="1"/>
            <p:nvPr/>
          </p:nvSpPr>
          <p:spPr>
            <a:xfrm>
              <a:off x="3587941" y="2630587"/>
              <a:ext cx="1347998" cy="276999"/>
            </a:xfrm>
            <a:prstGeom prst="rect">
              <a:avLst/>
            </a:prstGeom>
            <a:noFill/>
          </p:spPr>
          <p:txBody>
            <a:bodyPr wrap="none" rtlCol="0">
              <a:spAutoFit/>
            </a:bodyPr>
            <a:lstStyle/>
            <a:p>
              <a:r>
                <a:rPr lang="fr-FR" sz="1200" b="1"/>
                <a:t>Appui programme</a:t>
              </a:r>
            </a:p>
          </p:txBody>
        </p:sp>
        <p:sp>
          <p:nvSpPr>
            <p:cNvPr id="13" name="ZoneTexte 12">
              <a:extLst>
                <a:ext uri="{FF2B5EF4-FFF2-40B4-BE49-F238E27FC236}">
                  <a16:creationId xmlns:a16="http://schemas.microsoft.com/office/drawing/2014/main" id="{952A8C58-A192-4422-AE87-F5A20D5C19C7}"/>
                </a:ext>
              </a:extLst>
            </p:cNvPr>
            <p:cNvSpPr txBox="1"/>
            <p:nvPr/>
          </p:nvSpPr>
          <p:spPr>
            <a:xfrm>
              <a:off x="3587939" y="3811915"/>
              <a:ext cx="1603217" cy="276999"/>
            </a:xfrm>
            <a:prstGeom prst="rect">
              <a:avLst/>
            </a:prstGeom>
            <a:noFill/>
          </p:spPr>
          <p:txBody>
            <a:bodyPr wrap="square" rtlCol="0">
              <a:spAutoFit/>
            </a:bodyPr>
            <a:lstStyle/>
            <a:p>
              <a:r>
                <a:rPr lang="fr-FR" sz="1200" b="1"/>
                <a:t>Architecte</a:t>
              </a:r>
            </a:p>
          </p:txBody>
        </p:sp>
        <p:sp>
          <p:nvSpPr>
            <p:cNvPr id="14" name="ZoneTexte 13">
              <a:extLst>
                <a:ext uri="{FF2B5EF4-FFF2-40B4-BE49-F238E27FC236}">
                  <a16:creationId xmlns:a16="http://schemas.microsoft.com/office/drawing/2014/main" id="{D28B07B7-CB84-4617-9BF0-B1460F50F268}"/>
                </a:ext>
              </a:extLst>
            </p:cNvPr>
            <p:cNvSpPr txBox="1"/>
            <p:nvPr/>
          </p:nvSpPr>
          <p:spPr>
            <a:xfrm>
              <a:off x="3587939" y="4089371"/>
              <a:ext cx="1603217" cy="276999"/>
            </a:xfrm>
            <a:prstGeom prst="rect">
              <a:avLst/>
            </a:prstGeom>
            <a:noFill/>
          </p:spPr>
          <p:txBody>
            <a:bodyPr wrap="square" rtlCol="0">
              <a:spAutoFit/>
            </a:bodyPr>
            <a:lstStyle/>
            <a:p>
              <a:r>
                <a:rPr lang="fr-FR" sz="1200" b="1"/>
                <a:t>Configuration</a:t>
              </a:r>
            </a:p>
          </p:txBody>
        </p:sp>
        <p:sp>
          <p:nvSpPr>
            <p:cNvPr id="15" name="ZoneTexte 14">
              <a:extLst>
                <a:ext uri="{FF2B5EF4-FFF2-40B4-BE49-F238E27FC236}">
                  <a16:creationId xmlns:a16="http://schemas.microsoft.com/office/drawing/2014/main" id="{F3F36AA2-64A2-45C5-8FCF-BF25F7BE0F14}"/>
                </a:ext>
              </a:extLst>
            </p:cNvPr>
            <p:cNvSpPr txBox="1"/>
            <p:nvPr/>
          </p:nvSpPr>
          <p:spPr>
            <a:xfrm>
              <a:off x="3587939" y="4365749"/>
              <a:ext cx="1603217" cy="276999"/>
            </a:xfrm>
            <a:prstGeom prst="rect">
              <a:avLst/>
            </a:prstGeom>
            <a:noFill/>
          </p:spPr>
          <p:txBody>
            <a:bodyPr wrap="square" rtlCol="0">
              <a:spAutoFit/>
            </a:bodyPr>
            <a:lstStyle/>
            <a:p>
              <a:r>
                <a:rPr lang="fr-FR" sz="1200" b="1"/>
                <a:t>Exploitation</a:t>
              </a:r>
            </a:p>
          </p:txBody>
        </p:sp>
        <p:sp>
          <p:nvSpPr>
            <p:cNvPr id="16" name="ZoneTexte 15">
              <a:extLst>
                <a:ext uri="{FF2B5EF4-FFF2-40B4-BE49-F238E27FC236}">
                  <a16:creationId xmlns:a16="http://schemas.microsoft.com/office/drawing/2014/main" id="{4651C99A-F7AE-44BA-8BF4-F48B8552FCC9}"/>
                </a:ext>
              </a:extLst>
            </p:cNvPr>
            <p:cNvSpPr txBox="1"/>
            <p:nvPr/>
          </p:nvSpPr>
          <p:spPr>
            <a:xfrm>
              <a:off x="3577341" y="4642127"/>
              <a:ext cx="1603217" cy="276999"/>
            </a:xfrm>
            <a:prstGeom prst="rect">
              <a:avLst/>
            </a:prstGeom>
            <a:noFill/>
          </p:spPr>
          <p:txBody>
            <a:bodyPr wrap="square" rtlCol="0">
              <a:spAutoFit/>
            </a:bodyPr>
            <a:lstStyle/>
            <a:p>
              <a:r>
                <a:rPr lang="fr-FR" sz="1200" b="1"/>
                <a:t>Déploiement</a:t>
              </a:r>
            </a:p>
          </p:txBody>
        </p:sp>
        <p:sp>
          <p:nvSpPr>
            <p:cNvPr id="17" name="ZoneTexte 16">
              <a:extLst>
                <a:ext uri="{FF2B5EF4-FFF2-40B4-BE49-F238E27FC236}">
                  <a16:creationId xmlns:a16="http://schemas.microsoft.com/office/drawing/2014/main" id="{0B0FE2C5-D970-43FE-8E64-9EDF7424B649}"/>
                </a:ext>
              </a:extLst>
            </p:cNvPr>
            <p:cNvSpPr txBox="1"/>
            <p:nvPr/>
          </p:nvSpPr>
          <p:spPr>
            <a:xfrm>
              <a:off x="7732451" y="1812841"/>
              <a:ext cx="996012" cy="276999"/>
            </a:xfrm>
            <a:prstGeom prst="rect">
              <a:avLst/>
            </a:prstGeom>
            <a:noFill/>
          </p:spPr>
          <p:txBody>
            <a:bodyPr wrap="square" rtlCol="0">
              <a:spAutoFit/>
            </a:bodyPr>
            <a:lstStyle/>
            <a:p>
              <a:pPr algn="r"/>
              <a:r>
                <a:rPr lang="fr-FR" sz="1200" b="1" dirty="0"/>
                <a:t>Architecture</a:t>
              </a:r>
            </a:p>
          </p:txBody>
        </p:sp>
        <p:sp>
          <p:nvSpPr>
            <p:cNvPr id="18" name="ZoneTexte 17">
              <a:extLst>
                <a:ext uri="{FF2B5EF4-FFF2-40B4-BE49-F238E27FC236}">
                  <a16:creationId xmlns:a16="http://schemas.microsoft.com/office/drawing/2014/main" id="{B4C9246B-E673-43CD-B4E6-A2FC9DB295BE}"/>
                </a:ext>
              </a:extLst>
            </p:cNvPr>
            <p:cNvSpPr txBox="1"/>
            <p:nvPr/>
          </p:nvSpPr>
          <p:spPr>
            <a:xfrm>
              <a:off x="7519386" y="2089840"/>
              <a:ext cx="1209077" cy="276999"/>
            </a:xfrm>
            <a:prstGeom prst="rect">
              <a:avLst/>
            </a:prstGeom>
            <a:noFill/>
          </p:spPr>
          <p:txBody>
            <a:bodyPr wrap="square" rtlCol="0">
              <a:spAutoFit/>
            </a:bodyPr>
            <a:lstStyle/>
            <a:p>
              <a:pPr algn="r"/>
              <a:r>
                <a:rPr lang="fr-FR" sz="1200" b="1"/>
                <a:t>Développement</a:t>
              </a:r>
            </a:p>
          </p:txBody>
        </p:sp>
        <p:sp>
          <p:nvSpPr>
            <p:cNvPr id="19" name="ZoneTexte 18">
              <a:extLst>
                <a:ext uri="{FF2B5EF4-FFF2-40B4-BE49-F238E27FC236}">
                  <a16:creationId xmlns:a16="http://schemas.microsoft.com/office/drawing/2014/main" id="{E97436CD-C40D-4650-987B-7454B8782DD6}"/>
                </a:ext>
              </a:extLst>
            </p:cNvPr>
            <p:cNvSpPr txBox="1"/>
            <p:nvPr/>
          </p:nvSpPr>
          <p:spPr>
            <a:xfrm>
              <a:off x="7519386" y="2366839"/>
              <a:ext cx="1209077" cy="276999"/>
            </a:xfrm>
            <a:prstGeom prst="rect">
              <a:avLst/>
            </a:prstGeom>
            <a:noFill/>
          </p:spPr>
          <p:txBody>
            <a:bodyPr wrap="square" rtlCol="0">
              <a:spAutoFit/>
            </a:bodyPr>
            <a:lstStyle/>
            <a:p>
              <a:pPr algn="r"/>
              <a:r>
                <a:rPr lang="fr-FR" sz="1200" b="1"/>
                <a:t>Maintenance</a:t>
              </a:r>
            </a:p>
          </p:txBody>
        </p:sp>
        <p:sp>
          <p:nvSpPr>
            <p:cNvPr id="20" name="ZoneTexte 19">
              <a:extLst>
                <a:ext uri="{FF2B5EF4-FFF2-40B4-BE49-F238E27FC236}">
                  <a16:creationId xmlns:a16="http://schemas.microsoft.com/office/drawing/2014/main" id="{1453CC29-B5EB-4559-9DDF-545BA7C54123}"/>
                </a:ext>
              </a:extLst>
            </p:cNvPr>
            <p:cNvSpPr txBox="1"/>
            <p:nvPr/>
          </p:nvSpPr>
          <p:spPr>
            <a:xfrm>
              <a:off x="7519386" y="2630586"/>
              <a:ext cx="1209077" cy="276999"/>
            </a:xfrm>
            <a:prstGeom prst="rect">
              <a:avLst/>
            </a:prstGeom>
            <a:noFill/>
          </p:spPr>
          <p:txBody>
            <a:bodyPr wrap="square" rtlCol="0">
              <a:spAutoFit/>
            </a:bodyPr>
            <a:lstStyle/>
            <a:p>
              <a:pPr algn="r"/>
              <a:r>
                <a:rPr lang="fr-FR" sz="1200" b="1"/>
                <a:t>Déploiement</a:t>
              </a:r>
            </a:p>
          </p:txBody>
        </p:sp>
        <p:sp>
          <p:nvSpPr>
            <p:cNvPr id="21" name="ZoneTexte 20">
              <a:extLst>
                <a:ext uri="{FF2B5EF4-FFF2-40B4-BE49-F238E27FC236}">
                  <a16:creationId xmlns:a16="http://schemas.microsoft.com/office/drawing/2014/main" id="{6807AA7D-82FD-4D39-AEF7-13413D667629}"/>
                </a:ext>
              </a:extLst>
            </p:cNvPr>
            <p:cNvSpPr txBox="1"/>
            <p:nvPr/>
          </p:nvSpPr>
          <p:spPr>
            <a:xfrm>
              <a:off x="7732451" y="3811915"/>
              <a:ext cx="996012" cy="276999"/>
            </a:xfrm>
            <a:prstGeom prst="rect">
              <a:avLst/>
            </a:prstGeom>
            <a:noFill/>
          </p:spPr>
          <p:txBody>
            <a:bodyPr wrap="square" rtlCol="0">
              <a:spAutoFit/>
            </a:bodyPr>
            <a:lstStyle/>
            <a:p>
              <a:pPr algn="r"/>
              <a:r>
                <a:rPr lang="fr-FR" sz="1200" b="1"/>
                <a:t>Simulation</a:t>
              </a:r>
            </a:p>
          </p:txBody>
        </p:sp>
        <p:sp>
          <p:nvSpPr>
            <p:cNvPr id="22" name="ZoneTexte 21">
              <a:extLst>
                <a:ext uri="{FF2B5EF4-FFF2-40B4-BE49-F238E27FC236}">
                  <a16:creationId xmlns:a16="http://schemas.microsoft.com/office/drawing/2014/main" id="{106A1CC5-3AA4-4E6A-AD36-C6C28491DD30}"/>
                </a:ext>
              </a:extLst>
            </p:cNvPr>
            <p:cNvSpPr txBox="1"/>
            <p:nvPr/>
          </p:nvSpPr>
          <p:spPr>
            <a:xfrm>
              <a:off x="7699219" y="4089370"/>
              <a:ext cx="1029244" cy="276999"/>
            </a:xfrm>
            <a:prstGeom prst="rect">
              <a:avLst/>
            </a:prstGeom>
            <a:noFill/>
          </p:spPr>
          <p:txBody>
            <a:bodyPr wrap="square" rtlCol="0">
              <a:spAutoFit/>
            </a:bodyPr>
            <a:lstStyle/>
            <a:p>
              <a:pPr algn="r"/>
              <a:r>
                <a:rPr lang="fr-FR" sz="1200" b="1"/>
                <a:t>Automatique</a:t>
              </a:r>
            </a:p>
          </p:txBody>
        </p:sp>
        <p:sp>
          <p:nvSpPr>
            <p:cNvPr id="23" name="ZoneTexte 22">
              <a:extLst>
                <a:ext uri="{FF2B5EF4-FFF2-40B4-BE49-F238E27FC236}">
                  <a16:creationId xmlns:a16="http://schemas.microsoft.com/office/drawing/2014/main" id="{4E0D84C1-18C5-4004-929B-E9F457BAD99E}"/>
                </a:ext>
              </a:extLst>
            </p:cNvPr>
            <p:cNvSpPr txBox="1"/>
            <p:nvPr/>
          </p:nvSpPr>
          <p:spPr>
            <a:xfrm>
              <a:off x="7634796" y="4365749"/>
              <a:ext cx="1093667" cy="276999"/>
            </a:xfrm>
            <a:prstGeom prst="rect">
              <a:avLst/>
            </a:prstGeom>
            <a:noFill/>
          </p:spPr>
          <p:txBody>
            <a:bodyPr wrap="square" rtlCol="0">
              <a:spAutoFit/>
            </a:bodyPr>
            <a:lstStyle/>
            <a:p>
              <a:pPr algn="r"/>
              <a:r>
                <a:rPr lang="fr-FR" sz="1200" b="1"/>
                <a:t>Automatisme</a:t>
              </a:r>
            </a:p>
          </p:txBody>
        </p:sp>
        <p:sp>
          <p:nvSpPr>
            <p:cNvPr id="24" name="ZoneTexte 23">
              <a:extLst>
                <a:ext uri="{FF2B5EF4-FFF2-40B4-BE49-F238E27FC236}">
                  <a16:creationId xmlns:a16="http://schemas.microsoft.com/office/drawing/2014/main" id="{BE9FA643-D4CE-438D-8AF2-AF4AB550E19C}"/>
                </a:ext>
              </a:extLst>
            </p:cNvPr>
            <p:cNvSpPr txBox="1"/>
            <p:nvPr/>
          </p:nvSpPr>
          <p:spPr>
            <a:xfrm>
              <a:off x="6596109" y="4642127"/>
              <a:ext cx="2132353" cy="276999"/>
            </a:xfrm>
            <a:prstGeom prst="rect">
              <a:avLst/>
            </a:prstGeom>
            <a:noFill/>
          </p:spPr>
          <p:txBody>
            <a:bodyPr wrap="square" rtlCol="0">
              <a:spAutoFit/>
            </a:bodyPr>
            <a:lstStyle/>
            <a:p>
              <a:pPr algn="r"/>
              <a:r>
                <a:rPr lang="fr-FR" sz="1200" b="1" err="1"/>
                <a:t>Dév</a:t>
              </a:r>
              <a:r>
                <a:rPr lang="fr-FR" sz="1200" b="1"/>
                <a:t> embarqué</a:t>
              </a:r>
            </a:p>
          </p:txBody>
        </p:sp>
        <p:sp>
          <p:nvSpPr>
            <p:cNvPr id="25" name="ZoneTexte 24">
              <a:extLst>
                <a:ext uri="{FF2B5EF4-FFF2-40B4-BE49-F238E27FC236}">
                  <a16:creationId xmlns:a16="http://schemas.microsoft.com/office/drawing/2014/main" id="{353B5366-3FE4-415E-8E39-E7FE4B52980C}"/>
                </a:ext>
              </a:extLst>
            </p:cNvPr>
            <p:cNvSpPr txBox="1"/>
            <p:nvPr/>
          </p:nvSpPr>
          <p:spPr>
            <a:xfrm>
              <a:off x="5202315" y="2362590"/>
              <a:ext cx="1136172" cy="276999"/>
            </a:xfrm>
            <a:prstGeom prst="rect">
              <a:avLst/>
            </a:prstGeom>
            <a:noFill/>
          </p:spPr>
          <p:txBody>
            <a:bodyPr wrap="square" rtlCol="0">
              <a:spAutoFit/>
            </a:bodyPr>
            <a:lstStyle/>
            <a:p>
              <a:pPr algn="ctr"/>
              <a:r>
                <a:rPr lang="fr-FR" sz="1200" b="1"/>
                <a:t>Appui métier</a:t>
              </a:r>
            </a:p>
          </p:txBody>
        </p:sp>
        <p:sp>
          <p:nvSpPr>
            <p:cNvPr id="26" name="ZoneTexte 25">
              <a:extLst>
                <a:ext uri="{FF2B5EF4-FFF2-40B4-BE49-F238E27FC236}">
                  <a16:creationId xmlns:a16="http://schemas.microsoft.com/office/drawing/2014/main" id="{D89887C8-C996-4D04-9BBA-9D32337DD3C4}"/>
                </a:ext>
              </a:extLst>
            </p:cNvPr>
            <p:cNvSpPr txBox="1"/>
            <p:nvPr/>
          </p:nvSpPr>
          <p:spPr>
            <a:xfrm>
              <a:off x="6797962" y="2852822"/>
              <a:ext cx="836834" cy="461665"/>
            </a:xfrm>
            <a:prstGeom prst="rect">
              <a:avLst/>
            </a:prstGeom>
            <a:noFill/>
          </p:spPr>
          <p:txBody>
            <a:bodyPr wrap="square" rtlCol="0">
              <a:spAutoFit/>
            </a:bodyPr>
            <a:lstStyle/>
            <a:p>
              <a:pPr algn="ctr"/>
              <a:r>
                <a:rPr lang="fr-FR" sz="1200" b="1"/>
                <a:t>Système d’info</a:t>
              </a:r>
            </a:p>
          </p:txBody>
        </p:sp>
        <p:sp>
          <p:nvSpPr>
            <p:cNvPr id="27" name="ZoneTexte 26">
              <a:extLst>
                <a:ext uri="{FF2B5EF4-FFF2-40B4-BE49-F238E27FC236}">
                  <a16:creationId xmlns:a16="http://schemas.microsoft.com/office/drawing/2014/main" id="{BBE8468B-D07B-4FDC-AF66-98AC2058D342}"/>
                </a:ext>
              </a:extLst>
            </p:cNvPr>
            <p:cNvSpPr txBox="1"/>
            <p:nvPr/>
          </p:nvSpPr>
          <p:spPr>
            <a:xfrm>
              <a:off x="4698066" y="3550544"/>
              <a:ext cx="836834" cy="646331"/>
            </a:xfrm>
            <a:prstGeom prst="rect">
              <a:avLst/>
            </a:prstGeom>
            <a:noFill/>
          </p:spPr>
          <p:txBody>
            <a:bodyPr wrap="square" rtlCol="0">
              <a:spAutoFit/>
            </a:bodyPr>
            <a:lstStyle/>
            <a:p>
              <a:pPr algn="ctr"/>
              <a:r>
                <a:rPr lang="fr-FR" sz="1200" b="1"/>
                <a:t>Infra réseaux système</a:t>
              </a:r>
            </a:p>
          </p:txBody>
        </p:sp>
        <p:sp>
          <p:nvSpPr>
            <p:cNvPr id="28" name="ZoneTexte 27">
              <a:extLst>
                <a:ext uri="{FF2B5EF4-FFF2-40B4-BE49-F238E27FC236}">
                  <a16:creationId xmlns:a16="http://schemas.microsoft.com/office/drawing/2014/main" id="{45CB6556-9D59-46A9-B136-A872888F43D2}"/>
                </a:ext>
              </a:extLst>
            </p:cNvPr>
            <p:cNvSpPr txBox="1"/>
            <p:nvPr/>
          </p:nvSpPr>
          <p:spPr>
            <a:xfrm>
              <a:off x="5963515" y="4356910"/>
              <a:ext cx="962938" cy="276999"/>
            </a:xfrm>
            <a:prstGeom prst="rect">
              <a:avLst/>
            </a:prstGeom>
            <a:noFill/>
          </p:spPr>
          <p:txBody>
            <a:bodyPr wrap="square" rtlCol="0">
              <a:spAutoFit/>
            </a:bodyPr>
            <a:lstStyle/>
            <a:p>
              <a:pPr algn="ctr"/>
              <a:r>
                <a:rPr lang="fr-FR" sz="1200" b="1"/>
                <a:t>Temps réel</a:t>
              </a:r>
            </a:p>
          </p:txBody>
        </p:sp>
        <p:sp>
          <p:nvSpPr>
            <p:cNvPr id="29" name="ZoneTexte 28">
              <a:extLst>
                <a:ext uri="{FF2B5EF4-FFF2-40B4-BE49-F238E27FC236}">
                  <a16:creationId xmlns:a16="http://schemas.microsoft.com/office/drawing/2014/main" id="{2C67953A-0D88-4A07-9AAE-FA1D43713F2F}"/>
                </a:ext>
              </a:extLst>
            </p:cNvPr>
            <p:cNvSpPr txBox="1"/>
            <p:nvPr/>
          </p:nvSpPr>
          <p:spPr>
            <a:xfrm>
              <a:off x="5482194" y="3260824"/>
              <a:ext cx="1298010" cy="461665"/>
            </a:xfrm>
            <a:prstGeom prst="rect">
              <a:avLst/>
            </a:prstGeom>
            <a:noFill/>
          </p:spPr>
          <p:txBody>
            <a:bodyPr wrap="square" rtlCol="0">
              <a:spAutoFit/>
            </a:bodyPr>
            <a:lstStyle/>
            <a:p>
              <a:pPr algn="ctr"/>
              <a:r>
                <a:rPr lang="fr-FR" sz="1200" b="1" dirty="0"/>
                <a:t>Solutions connectées</a:t>
              </a:r>
            </a:p>
          </p:txBody>
        </p:sp>
      </p:grpSp>
    </p:spTree>
    <p:extLst>
      <p:ext uri="{BB962C8B-B14F-4D97-AF65-F5344CB8AC3E}">
        <p14:creationId xmlns:p14="http://schemas.microsoft.com/office/powerpoint/2010/main" val="386639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 KZS Lab">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3EDEC5-B55D-4DDB-88DC-E9058975C540}"/>
              </a:ext>
            </a:extLst>
          </p:cNvPr>
          <p:cNvSpPr>
            <a:spLocks noGrp="1"/>
          </p:cNvSpPr>
          <p:nvPr>
            <p:ph type="title" hasCustomPrompt="1"/>
          </p:nvPr>
        </p:nvSpPr>
        <p:spPr>
          <a:xfrm>
            <a:off x="0" y="1"/>
            <a:ext cx="12192000" cy="952500"/>
          </a:xfrm>
        </p:spPr>
        <p:txBody>
          <a:bodyPr anchor="ctr"/>
          <a:lstStyle>
            <a:lvl1pPr>
              <a:defRPr sz="6000"/>
            </a:lvl1pPr>
          </a:lstStyle>
          <a:p>
            <a:r>
              <a:rPr lang="fr-FR" dirty="0"/>
              <a:t>Le </a:t>
            </a:r>
            <a:r>
              <a:rPr lang="fr-FR" dirty="0" err="1"/>
              <a:t>kzs</a:t>
            </a:r>
            <a:r>
              <a:rPr lang="fr-FR" dirty="0"/>
              <a:t> </a:t>
            </a:r>
            <a:r>
              <a:rPr lang="fr-FR" dirty="0" err="1"/>
              <a:t>lab</a:t>
            </a:r>
            <a:endParaRPr lang="fr-FR" dirty="0"/>
          </a:p>
        </p:txBody>
      </p:sp>
      <p:pic>
        <p:nvPicPr>
          <p:cNvPr id="8" name="Image 7" descr="Une image contenant texte, intérieur, équipement électronique&#10;&#10;Description générée automatiquement">
            <a:extLst>
              <a:ext uri="{FF2B5EF4-FFF2-40B4-BE49-F238E27FC236}">
                <a16:creationId xmlns:a16="http://schemas.microsoft.com/office/drawing/2014/main" id="{47681C68-7BA6-4700-AA8B-C815EB749B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92479" y="2984499"/>
            <a:ext cx="3999521" cy="1822450"/>
          </a:xfrm>
          <a:prstGeom prst="rect">
            <a:avLst/>
          </a:prstGeom>
          <a:ln w="66675">
            <a:noFill/>
          </a:ln>
        </p:spPr>
      </p:pic>
      <p:pic>
        <p:nvPicPr>
          <p:cNvPr id="10" name="Image 9">
            <a:extLst>
              <a:ext uri="{FF2B5EF4-FFF2-40B4-BE49-F238E27FC236}">
                <a16:creationId xmlns:a16="http://schemas.microsoft.com/office/drawing/2014/main" id="{EA0F57DD-537D-4D24-AA48-C60C447BBF7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92479" y="4883149"/>
            <a:ext cx="3999521" cy="1822450"/>
          </a:xfrm>
          <a:prstGeom prst="rect">
            <a:avLst/>
          </a:prstGeom>
        </p:spPr>
      </p:pic>
      <p:pic>
        <p:nvPicPr>
          <p:cNvPr id="11" name="Image 10">
            <a:extLst>
              <a:ext uri="{FF2B5EF4-FFF2-40B4-BE49-F238E27FC236}">
                <a16:creationId xmlns:a16="http://schemas.microsoft.com/office/drawing/2014/main" id="{6B7D135E-827A-415D-BFA6-9C81D1B79FD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192479" y="1093788"/>
            <a:ext cx="3999521" cy="1822450"/>
          </a:xfrm>
          <a:prstGeom prst="rect">
            <a:avLst/>
          </a:prstGeom>
        </p:spPr>
      </p:pic>
      <p:grpSp>
        <p:nvGrpSpPr>
          <p:cNvPr id="4" name="Groupe 3">
            <a:extLst>
              <a:ext uri="{FF2B5EF4-FFF2-40B4-BE49-F238E27FC236}">
                <a16:creationId xmlns:a16="http://schemas.microsoft.com/office/drawing/2014/main" id="{8A7325B6-4E8D-4A7D-A86E-80180B92DA08}"/>
              </a:ext>
            </a:extLst>
          </p:cNvPr>
          <p:cNvGrpSpPr/>
          <p:nvPr userDrawn="1"/>
        </p:nvGrpSpPr>
        <p:grpSpPr>
          <a:xfrm>
            <a:off x="1020796" y="1433802"/>
            <a:ext cx="5957453" cy="5003991"/>
            <a:chOff x="1020796" y="1433802"/>
            <a:chExt cx="5957453" cy="5003991"/>
          </a:xfrm>
        </p:grpSpPr>
        <p:sp>
          <p:nvSpPr>
            <p:cNvPr id="3" name="ZoneTexte 2">
              <a:extLst>
                <a:ext uri="{FF2B5EF4-FFF2-40B4-BE49-F238E27FC236}">
                  <a16:creationId xmlns:a16="http://schemas.microsoft.com/office/drawing/2014/main" id="{D10416B9-0DDB-4FC6-A2DA-30C343E9D8E7}"/>
                </a:ext>
              </a:extLst>
            </p:cNvPr>
            <p:cNvSpPr txBox="1"/>
            <p:nvPr userDrawn="1"/>
          </p:nvSpPr>
          <p:spPr>
            <a:xfrm>
              <a:off x="1242467" y="2144310"/>
              <a:ext cx="5514109" cy="4293483"/>
            </a:xfrm>
            <a:prstGeom prst="rect">
              <a:avLst/>
            </a:prstGeom>
            <a:noFill/>
          </p:spPr>
          <p:txBody>
            <a:bodyPr wrap="square" rtlCol="0">
              <a:spAutoFit/>
            </a:bodyPr>
            <a:lstStyle/>
            <a:p>
              <a:pPr algn="just" fontAlgn="base"/>
              <a:r>
                <a:rPr lang="fr-FR" sz="1300" b="0" i="0" dirty="0">
                  <a:solidFill>
                    <a:srgbClr val="000000"/>
                  </a:solidFill>
                  <a:effectLst/>
                  <a:latin typeface="+mn-lt"/>
                </a:rPr>
                <a:t>Le </a:t>
              </a:r>
              <a:r>
                <a:rPr lang="fr-FR" sz="1300" b="1" i="0" dirty="0">
                  <a:solidFill>
                    <a:srgbClr val="000000"/>
                  </a:solidFill>
                  <a:effectLst/>
                  <a:latin typeface="+mn-lt"/>
                </a:rPr>
                <a:t>KZS LAB</a:t>
              </a:r>
              <a:r>
                <a:rPr lang="fr-FR" sz="1300" b="0" i="0" dirty="0">
                  <a:solidFill>
                    <a:srgbClr val="000000"/>
                  </a:solidFill>
                  <a:effectLst/>
                  <a:latin typeface="+mn-lt"/>
                </a:rPr>
                <a:t> représente l’entité innovation et recherche de Kaizen.</a:t>
              </a:r>
              <a:br>
                <a:rPr lang="fr-FR" sz="1300" b="0" i="0" dirty="0">
                  <a:solidFill>
                    <a:srgbClr val="000000"/>
                  </a:solidFill>
                  <a:effectLst/>
                  <a:latin typeface="+mn-lt"/>
                </a:rPr>
              </a:br>
              <a:r>
                <a:rPr lang="fr-FR" sz="1300" b="0" i="0" dirty="0">
                  <a:solidFill>
                    <a:srgbClr val="000000"/>
                  </a:solidFill>
                  <a:effectLst/>
                  <a:latin typeface="+mn-lt"/>
                </a:rPr>
                <a:t>Son objectif : </a:t>
              </a:r>
              <a:r>
                <a:rPr lang="fr-FR" sz="1300" b="1" i="0" dirty="0">
                  <a:solidFill>
                    <a:srgbClr val="000000"/>
                  </a:solidFill>
                  <a:effectLst/>
                  <a:latin typeface="+mn-lt"/>
                </a:rPr>
                <a:t>accompagner les clients de l’idée au projet</a:t>
              </a:r>
              <a:r>
                <a:rPr lang="fr-FR" sz="1300" b="0" i="0" dirty="0">
                  <a:solidFill>
                    <a:srgbClr val="000000"/>
                  </a:solidFill>
                  <a:effectLst/>
                  <a:latin typeface="+mn-lt"/>
                </a:rPr>
                <a:t>.</a:t>
              </a:r>
            </a:p>
            <a:p>
              <a:pPr algn="just" fontAlgn="base"/>
              <a:endParaRPr lang="fr-FR" sz="1300" b="0" i="0" dirty="0">
                <a:solidFill>
                  <a:srgbClr val="000000"/>
                </a:solidFill>
                <a:effectLst/>
                <a:latin typeface="+mn-lt"/>
              </a:endParaRPr>
            </a:p>
            <a:p>
              <a:pPr algn="just" fontAlgn="base"/>
              <a:r>
                <a:rPr lang="fr-FR" sz="1300" b="0" i="0" dirty="0">
                  <a:solidFill>
                    <a:srgbClr val="000000"/>
                  </a:solidFill>
                  <a:effectLst/>
                  <a:latin typeface="+mn-lt"/>
                </a:rPr>
                <a:t>Qui dit innovation, dit liberté, agilité et créativité. Ainsi, le LAB s’attelle à offrir à ses clients une nouvelle manière d’aborder leurs problématiques et leurs projets. En sortant des schémas prédéfinis, il conçoit des solutions sur mesure qui s’adaptent aux besoins clients tout en maximisant la valeur apportée.</a:t>
              </a:r>
            </a:p>
            <a:p>
              <a:pPr algn="just" fontAlgn="base"/>
              <a:endParaRPr lang="fr-FR" sz="1300" b="0" i="0" dirty="0">
                <a:solidFill>
                  <a:srgbClr val="000000"/>
                </a:solidFill>
                <a:effectLst/>
                <a:latin typeface="+mn-lt"/>
              </a:endParaRPr>
            </a:p>
            <a:p>
              <a:pPr algn="just" fontAlgn="base"/>
              <a:r>
                <a:rPr lang="fr-FR" sz="1300" b="0" i="0" dirty="0">
                  <a:solidFill>
                    <a:srgbClr val="000000"/>
                  </a:solidFill>
                  <a:effectLst/>
                  <a:latin typeface="+mn-lt"/>
                </a:rPr>
                <a:t>Plus concrètement, c’est une équipe de spécialistes réunies dans un espace dédié à la créativité et à l’innovation, où s’entremêlent chercheurs, ingénieurs et chefs de projets afin de penser « out of the box ».</a:t>
              </a:r>
            </a:p>
            <a:p>
              <a:pPr algn="just" fontAlgn="base"/>
              <a:endParaRPr lang="fr-FR" sz="1300" b="0" i="0" dirty="0">
                <a:solidFill>
                  <a:srgbClr val="000000"/>
                </a:solidFill>
                <a:effectLst/>
                <a:latin typeface="+mn-lt"/>
              </a:endParaRPr>
            </a:p>
            <a:p>
              <a:pPr algn="just" fontAlgn="base"/>
              <a:r>
                <a:rPr lang="fr-FR" sz="1300" b="0" i="0" dirty="0">
                  <a:solidFill>
                    <a:srgbClr val="000000"/>
                  </a:solidFill>
                  <a:effectLst/>
                  <a:latin typeface="+mn-lt"/>
                </a:rPr>
                <a:t>Dans l’innovation, le tangible est la clef : l’offre a donc pour ambition de </a:t>
              </a:r>
              <a:r>
                <a:rPr lang="fr-FR" sz="1300" b="1" i="0" dirty="0">
                  <a:solidFill>
                    <a:srgbClr val="000000"/>
                  </a:solidFill>
                  <a:effectLst/>
                  <a:latin typeface="+mn-lt"/>
                </a:rPr>
                <a:t>concevoir un Produit Minimum Viable</a:t>
              </a:r>
              <a:r>
                <a:rPr lang="fr-FR" sz="1300" b="0" i="0" dirty="0">
                  <a:solidFill>
                    <a:srgbClr val="000000"/>
                  </a:solidFill>
                  <a:effectLst/>
                  <a:latin typeface="+mn-lt"/>
                </a:rPr>
                <a:t> (MVP) voire une </a:t>
              </a:r>
              <a:r>
                <a:rPr lang="fr-FR" sz="1300" b="1" i="0" dirty="0">
                  <a:solidFill>
                    <a:srgbClr val="000000"/>
                  </a:solidFill>
                  <a:effectLst/>
                  <a:latin typeface="+mn-lt"/>
                </a:rPr>
                <a:t>Preuve de Concept</a:t>
              </a:r>
              <a:r>
                <a:rPr lang="fr-FR" sz="1300" b="0" i="0" dirty="0">
                  <a:solidFill>
                    <a:srgbClr val="000000"/>
                  </a:solidFill>
                  <a:effectLst/>
                  <a:latin typeface="+mn-lt"/>
                </a:rPr>
                <a:t> (POC) pour permettre aux clients de se recentrer sur les enjeux métiers. Le LAB est aujourd’hui capable d’accompagner ses clients sur plusieurs thématiques notamment </a:t>
              </a:r>
              <a:r>
                <a:rPr lang="fr-FR" sz="1300" b="1" i="0" dirty="0">
                  <a:solidFill>
                    <a:srgbClr val="000000"/>
                  </a:solidFill>
                  <a:effectLst/>
                  <a:latin typeface="+mn-lt"/>
                </a:rPr>
                <a:t>l’internet des objets</a:t>
              </a:r>
              <a:r>
                <a:rPr lang="fr-FR" sz="1300" b="0" i="0" dirty="0">
                  <a:solidFill>
                    <a:srgbClr val="000000"/>
                  </a:solidFill>
                  <a:effectLst/>
                  <a:latin typeface="+mn-lt"/>
                </a:rPr>
                <a:t> (IoT), </a:t>
              </a:r>
              <a:r>
                <a:rPr lang="fr-FR" sz="1300" b="1" i="0" dirty="0">
                  <a:solidFill>
                    <a:srgbClr val="000000"/>
                  </a:solidFill>
                  <a:effectLst/>
                  <a:latin typeface="+mn-lt"/>
                </a:rPr>
                <a:t>la réalité augmentée</a:t>
              </a:r>
              <a:r>
                <a:rPr lang="fr-FR" sz="1300" b="0" i="0" dirty="0">
                  <a:solidFill>
                    <a:srgbClr val="000000"/>
                  </a:solidFill>
                  <a:effectLst/>
                  <a:latin typeface="+mn-lt"/>
                </a:rPr>
                <a:t> (AR) et la </a:t>
              </a:r>
              <a:r>
                <a:rPr lang="fr-FR" sz="1300" b="1" i="0" dirty="0">
                  <a:solidFill>
                    <a:srgbClr val="000000"/>
                  </a:solidFill>
                  <a:effectLst/>
                  <a:latin typeface="+mn-lt"/>
                </a:rPr>
                <a:t>Data</a:t>
              </a:r>
              <a:r>
                <a:rPr lang="fr-FR" sz="1300" b="0" i="0" dirty="0">
                  <a:solidFill>
                    <a:srgbClr val="000000"/>
                  </a:solidFill>
                  <a:effectLst/>
                  <a:latin typeface="+mn-lt"/>
                </a:rPr>
                <a:t>.</a:t>
              </a:r>
            </a:p>
            <a:p>
              <a:pPr algn="just"/>
              <a:endParaRPr lang="fr-FR" sz="1300" dirty="0"/>
            </a:p>
          </p:txBody>
        </p:sp>
        <p:sp>
          <p:nvSpPr>
            <p:cNvPr id="7" name="Rectangle 6">
              <a:extLst>
                <a:ext uri="{FF2B5EF4-FFF2-40B4-BE49-F238E27FC236}">
                  <a16:creationId xmlns:a16="http://schemas.microsoft.com/office/drawing/2014/main" id="{E5193905-21E3-4C4D-B839-AB071C4005DA}"/>
                </a:ext>
              </a:extLst>
            </p:cNvPr>
            <p:cNvSpPr/>
            <p:nvPr userDrawn="1"/>
          </p:nvSpPr>
          <p:spPr>
            <a:xfrm>
              <a:off x="1020796" y="1719700"/>
              <a:ext cx="5957453" cy="4597972"/>
            </a:xfrm>
            <a:prstGeom prst="rect">
              <a:avLst/>
            </a:prstGeom>
            <a:noFill/>
            <a:ln w="38100">
              <a:solidFill>
                <a:srgbClr val="29CC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FB1D7FC0-7B81-4026-B546-ABF1D19D7BBD}"/>
                </a:ext>
              </a:extLst>
            </p:cNvPr>
            <p:cNvSpPr txBox="1"/>
            <p:nvPr userDrawn="1"/>
          </p:nvSpPr>
          <p:spPr>
            <a:xfrm>
              <a:off x="1375239" y="1433802"/>
              <a:ext cx="5263665" cy="492443"/>
            </a:xfrm>
            <a:prstGeom prst="rect">
              <a:avLst/>
            </a:prstGeom>
            <a:solidFill>
              <a:srgbClr val="29CCD9"/>
            </a:solidFill>
          </p:spPr>
          <p:txBody>
            <a:bodyPr wrap="square" lIns="91440" tIns="45720" rIns="91440" bIns="45720" anchor="t">
              <a:spAutoFit/>
            </a:bodyPr>
            <a:lstStyle/>
            <a:p>
              <a:pPr algn="ctr"/>
              <a:r>
                <a:rPr lang="fr-FR" sz="2600" dirty="0">
                  <a:solidFill>
                    <a:schemeClr val="bg1"/>
                  </a:solidFill>
                  <a:latin typeface="Bebas Neue" panose="020B0606020202050201" pitchFamily="34" charset="0"/>
                  <a:cs typeface="Calibri" panose="020F0502020204030204" pitchFamily="34" charset="0"/>
                </a:rPr>
                <a:t>De l’idée au projet</a:t>
              </a:r>
            </a:p>
          </p:txBody>
        </p:sp>
      </p:grpSp>
    </p:spTree>
    <p:extLst>
      <p:ext uri="{BB962C8B-B14F-4D97-AF65-F5344CB8AC3E}">
        <p14:creationId xmlns:p14="http://schemas.microsoft.com/office/powerpoint/2010/main" val="1622890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s pôles de compétenc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905968-BB93-441E-B643-90BAA049FE4C}"/>
              </a:ext>
            </a:extLst>
          </p:cNvPr>
          <p:cNvSpPr>
            <a:spLocks noGrp="1"/>
          </p:cNvSpPr>
          <p:nvPr>
            <p:ph type="title" hasCustomPrompt="1"/>
          </p:nvPr>
        </p:nvSpPr>
        <p:spPr/>
        <p:txBody>
          <a:bodyPr/>
          <a:lstStyle>
            <a:lvl1pPr>
              <a:defRPr/>
            </a:lvl1pPr>
          </a:lstStyle>
          <a:p>
            <a:r>
              <a:rPr lang="fr-FR" dirty="0"/>
              <a:t>Les pôles de compétences</a:t>
            </a:r>
          </a:p>
        </p:txBody>
      </p:sp>
      <p:sp>
        <p:nvSpPr>
          <p:cNvPr id="3" name="ZoneTexte 2">
            <a:extLst>
              <a:ext uri="{FF2B5EF4-FFF2-40B4-BE49-F238E27FC236}">
                <a16:creationId xmlns:a16="http://schemas.microsoft.com/office/drawing/2014/main" id="{3A8D040D-ED8F-4E7E-AA3A-16753AB3D9B1}"/>
              </a:ext>
            </a:extLst>
          </p:cNvPr>
          <p:cNvSpPr txBox="1"/>
          <p:nvPr userDrawn="1"/>
        </p:nvSpPr>
        <p:spPr>
          <a:xfrm>
            <a:off x="380127" y="1922319"/>
            <a:ext cx="2499737" cy="3785652"/>
          </a:xfrm>
          <a:prstGeom prst="rect">
            <a:avLst/>
          </a:prstGeom>
          <a:noFill/>
        </p:spPr>
        <p:txBody>
          <a:bodyPr wrap="square">
            <a:spAutoFit/>
          </a:bodyPr>
          <a:lstStyle/>
          <a:p>
            <a:pPr marR="0" algn="just" rtl="0"/>
            <a:r>
              <a:rPr lang="fr-FR" sz="1800" b="0" i="0" u="none" strike="noStrike" baseline="30000" dirty="0">
                <a:solidFill>
                  <a:srgbClr val="000000"/>
                </a:solidFill>
                <a:latin typeface="Arial" panose="020B0604020202020204" pitchFamily="34" charset="0"/>
              </a:rPr>
              <a:t>Les Pôles de Compétences sont des entités qui </a:t>
            </a:r>
            <a:r>
              <a:rPr lang="fr-FR" sz="1800" b="1" i="0" u="none" strike="noStrike" baseline="30000" dirty="0">
                <a:solidFill>
                  <a:srgbClr val="29CCD9"/>
                </a:solidFill>
                <a:latin typeface="Arial" panose="020B0604020202020204" pitchFamily="34" charset="0"/>
              </a:rPr>
              <a:t>rassemblent</a:t>
            </a:r>
            <a:r>
              <a:rPr lang="fr-FR" sz="1800" b="0" i="0" u="none" strike="noStrike" baseline="30000" dirty="0">
                <a:solidFill>
                  <a:srgbClr val="000000"/>
                </a:solidFill>
                <a:latin typeface="Arial" panose="020B0604020202020204" pitchFamily="34" charset="0"/>
              </a:rPr>
              <a:t> des collaborateurs </a:t>
            </a:r>
            <a:r>
              <a:rPr lang="fr-FR" sz="1800" b="1" i="0" u="none" strike="noStrike" baseline="30000" dirty="0">
                <a:solidFill>
                  <a:srgbClr val="29CCD9"/>
                </a:solidFill>
                <a:latin typeface="Arial" panose="020B0604020202020204" pitchFamily="34" charset="0"/>
              </a:rPr>
              <a:t>passionnés</a:t>
            </a:r>
            <a:r>
              <a:rPr lang="fr-FR" sz="1800" b="0" i="0" u="none" strike="noStrike" baseline="30000" dirty="0">
                <a:solidFill>
                  <a:srgbClr val="000000"/>
                </a:solidFill>
                <a:latin typeface="Arial" panose="020B0604020202020204" pitchFamily="34" charset="0"/>
              </a:rPr>
              <a:t> par un même sujet.</a:t>
            </a:r>
          </a:p>
          <a:p>
            <a:pPr marR="0" algn="just" rtl="0"/>
            <a:r>
              <a:rPr lang="fr-FR" sz="1800" b="0" i="0" u="none" strike="noStrike" baseline="30000" dirty="0">
                <a:solidFill>
                  <a:srgbClr val="000000"/>
                </a:solidFill>
                <a:latin typeface="Arial" panose="020B0604020202020204" pitchFamily="34" charset="0"/>
              </a:rPr>
              <a:t>Au sein du pôle, les collaborateurs </a:t>
            </a:r>
            <a:r>
              <a:rPr lang="fr-FR" sz="1800" b="1" i="0" u="none" strike="noStrike" baseline="30000" dirty="0">
                <a:solidFill>
                  <a:srgbClr val="29CCD9"/>
                </a:solidFill>
                <a:latin typeface="Arial" panose="020B0604020202020204" pitchFamily="34" charset="0"/>
              </a:rPr>
              <a:t>échangent</a:t>
            </a:r>
            <a:r>
              <a:rPr lang="fr-FR" sz="1800" b="0" i="0" u="none" strike="noStrike" baseline="30000" dirty="0">
                <a:solidFill>
                  <a:srgbClr val="000000"/>
                </a:solidFill>
                <a:latin typeface="Arial" panose="020B0604020202020204" pitchFamily="34" charset="0"/>
              </a:rPr>
              <a:t>, montent en compétences, </a:t>
            </a:r>
            <a:r>
              <a:rPr lang="fr-FR" sz="1800" b="1" i="0" u="none" strike="noStrike" baseline="30000" dirty="0">
                <a:solidFill>
                  <a:srgbClr val="29CCD9"/>
                </a:solidFill>
                <a:latin typeface="Arial" panose="020B0604020202020204" pitchFamily="34" charset="0"/>
              </a:rPr>
              <a:t>apportent leurs connaissances </a:t>
            </a:r>
            <a:r>
              <a:rPr lang="fr-FR" sz="1800" b="0" i="0" u="none" strike="noStrike" baseline="30000" dirty="0">
                <a:solidFill>
                  <a:srgbClr val="000000"/>
                </a:solidFill>
                <a:latin typeface="Arial" panose="020B0604020202020204" pitchFamily="34" charset="0"/>
              </a:rPr>
              <a:t>à l'ensemble des équipes, créent des formations, participent et animent des ateliers, dispensent des conférences…</a:t>
            </a:r>
          </a:p>
          <a:p>
            <a:pPr marR="0" algn="just" rtl="0"/>
            <a:r>
              <a:rPr lang="fr-FR" sz="1800" b="0" i="0" u="none" strike="noStrike" baseline="30000" dirty="0">
                <a:solidFill>
                  <a:srgbClr val="000000"/>
                </a:solidFill>
                <a:latin typeface="Arial" panose="020B0604020202020204" pitchFamily="34" charset="0"/>
              </a:rPr>
              <a:t>Cette </a:t>
            </a:r>
            <a:r>
              <a:rPr lang="fr-FR" sz="1800" b="1" i="0" u="none" strike="noStrike" baseline="30000" dirty="0">
                <a:solidFill>
                  <a:srgbClr val="29CCD9"/>
                </a:solidFill>
                <a:latin typeface="Arial" panose="020B0604020202020204" pitchFamily="34" charset="0"/>
              </a:rPr>
              <a:t>capitalisation de compétences </a:t>
            </a:r>
            <a:r>
              <a:rPr lang="fr-FR" sz="1800" b="0" i="0" u="none" strike="noStrike" baseline="30000" dirty="0">
                <a:solidFill>
                  <a:srgbClr val="000000"/>
                </a:solidFill>
                <a:latin typeface="Arial" panose="020B0604020202020204" pitchFamily="34" charset="0"/>
              </a:rPr>
              <a:t>se fait au travers d’évènements techniques, d’</a:t>
            </a:r>
            <a:r>
              <a:rPr lang="fr-FR" sz="1800" b="0" i="0" u="none" strike="noStrike" baseline="30000" dirty="0" err="1">
                <a:solidFill>
                  <a:srgbClr val="000000"/>
                </a:solidFill>
                <a:latin typeface="Arial" panose="020B0604020202020204" pitchFamily="34" charset="0"/>
              </a:rPr>
              <a:t>afterworks</a:t>
            </a:r>
            <a:r>
              <a:rPr lang="fr-FR" sz="1800" b="0" i="0" u="none" strike="noStrike" baseline="30000" dirty="0">
                <a:solidFill>
                  <a:srgbClr val="000000"/>
                </a:solidFill>
                <a:latin typeface="Arial" panose="020B0604020202020204" pitchFamily="34" charset="0"/>
              </a:rPr>
              <a:t>, d’animation de sessions de pair </a:t>
            </a:r>
            <a:r>
              <a:rPr lang="fr-FR" sz="1800" b="0" i="0" u="none" strike="noStrike" baseline="30000" dirty="0" err="1">
                <a:solidFill>
                  <a:srgbClr val="000000"/>
                </a:solidFill>
                <a:latin typeface="Arial" panose="020B0604020202020204" pitchFamily="34" charset="0"/>
              </a:rPr>
              <a:t>programming</a:t>
            </a:r>
            <a:r>
              <a:rPr lang="fr-FR" sz="1800" b="0" i="0" u="none" strike="noStrike" baseline="30000" dirty="0">
                <a:solidFill>
                  <a:srgbClr val="000000"/>
                </a:solidFill>
                <a:latin typeface="Arial" panose="020B0604020202020204" pitchFamily="34" charset="0"/>
              </a:rPr>
              <a:t>, etc.</a:t>
            </a:r>
          </a:p>
          <a:p>
            <a:pPr marR="0" algn="just" rtl="0"/>
            <a:r>
              <a:rPr lang="fr-FR" sz="1800" b="0" i="0" u="none" strike="noStrike" baseline="30000" dirty="0">
                <a:solidFill>
                  <a:srgbClr val="000000"/>
                </a:solidFill>
                <a:latin typeface="Arial" panose="020B0604020202020204" pitchFamily="34" charset="0"/>
              </a:rPr>
              <a:t>A ce jour, Kaizen compte 11 Pôles de Compétences.</a:t>
            </a:r>
          </a:p>
        </p:txBody>
      </p:sp>
      <p:grpSp>
        <p:nvGrpSpPr>
          <p:cNvPr id="18" name="Groupe 17">
            <a:extLst>
              <a:ext uri="{FF2B5EF4-FFF2-40B4-BE49-F238E27FC236}">
                <a16:creationId xmlns:a16="http://schemas.microsoft.com/office/drawing/2014/main" id="{349717A1-58C7-4A5D-A538-D2BD052F1C1A}"/>
              </a:ext>
            </a:extLst>
          </p:cNvPr>
          <p:cNvGrpSpPr/>
          <p:nvPr userDrawn="1"/>
        </p:nvGrpSpPr>
        <p:grpSpPr>
          <a:xfrm>
            <a:off x="3641431" y="1374479"/>
            <a:ext cx="8154208" cy="4575590"/>
            <a:chOff x="3918522" y="2122625"/>
            <a:chExt cx="8154208" cy="4575590"/>
          </a:xfrm>
        </p:grpSpPr>
        <p:grpSp>
          <p:nvGrpSpPr>
            <p:cNvPr id="4" name="Groupe 3">
              <a:extLst>
                <a:ext uri="{FF2B5EF4-FFF2-40B4-BE49-F238E27FC236}">
                  <a16:creationId xmlns:a16="http://schemas.microsoft.com/office/drawing/2014/main" id="{4E5F7E45-3DAA-4A08-B128-0DC86576DA1C}"/>
                </a:ext>
              </a:extLst>
            </p:cNvPr>
            <p:cNvGrpSpPr/>
            <p:nvPr userDrawn="1"/>
          </p:nvGrpSpPr>
          <p:grpSpPr>
            <a:xfrm>
              <a:off x="3918522" y="2865862"/>
              <a:ext cx="3229363" cy="2996955"/>
              <a:chOff x="3984345" y="1903601"/>
              <a:chExt cx="4229811" cy="4126690"/>
            </a:xfrm>
            <a:solidFill>
              <a:srgbClr val="29CCD9"/>
            </a:solidFill>
          </p:grpSpPr>
          <p:sp>
            <p:nvSpPr>
              <p:cNvPr id="5" name="Forme libre : forme 4">
                <a:extLst>
                  <a:ext uri="{FF2B5EF4-FFF2-40B4-BE49-F238E27FC236}">
                    <a16:creationId xmlns:a16="http://schemas.microsoft.com/office/drawing/2014/main" id="{43F320CD-5E85-4A84-96A8-F04569D976C6}"/>
                  </a:ext>
                </a:extLst>
              </p:cNvPr>
              <p:cNvSpPr/>
              <p:nvPr/>
            </p:nvSpPr>
            <p:spPr>
              <a:xfrm>
                <a:off x="3984345" y="4061113"/>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grp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algn="ctr" defTabSz="1689100">
                  <a:lnSpc>
                    <a:spcPct val="90000"/>
                  </a:lnSpc>
                  <a:spcBef>
                    <a:spcPct val="0"/>
                  </a:spcBef>
                  <a:spcAft>
                    <a:spcPct val="35000"/>
                  </a:spcAft>
                </a:pPr>
                <a:r>
                  <a:rPr lang="fr-FR" dirty="0">
                    <a:latin typeface="+mj-lt"/>
                  </a:rPr>
                  <a:t>Pôle</a:t>
                </a:r>
                <a:r>
                  <a:rPr lang="fr-FR" sz="2200" dirty="0">
                    <a:latin typeface="+mj-lt"/>
                  </a:rPr>
                  <a:t> </a:t>
                </a:r>
                <a:r>
                  <a:rPr lang="fr-FR" sz="2400" dirty="0">
                    <a:latin typeface="Bebas Neue" panose="020B0606020202050201" pitchFamily="34" charset="0"/>
                  </a:rPr>
                  <a:t>Scala FP</a:t>
                </a:r>
              </a:p>
            </p:txBody>
          </p:sp>
          <p:sp>
            <p:nvSpPr>
              <p:cNvPr id="6" name="Forme libre : forme 5">
                <a:extLst>
                  <a:ext uri="{FF2B5EF4-FFF2-40B4-BE49-F238E27FC236}">
                    <a16:creationId xmlns:a16="http://schemas.microsoft.com/office/drawing/2014/main" id="{644FCE67-27C2-4822-A6AE-9D81045991E0}"/>
                  </a:ext>
                </a:extLst>
              </p:cNvPr>
              <p:cNvSpPr/>
              <p:nvPr/>
            </p:nvSpPr>
            <p:spPr>
              <a:xfrm>
                <a:off x="5930188" y="2980016"/>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grp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algn="ctr" defTabSz="1689100">
                  <a:lnSpc>
                    <a:spcPct val="90000"/>
                  </a:lnSpc>
                  <a:spcBef>
                    <a:spcPct val="0"/>
                  </a:spcBef>
                  <a:spcAft>
                    <a:spcPct val="35000"/>
                  </a:spcAft>
                </a:pPr>
                <a:r>
                  <a:rPr lang="fr-FR" dirty="0">
                    <a:latin typeface="+mj-lt"/>
                  </a:rPr>
                  <a:t>Pôle</a:t>
                </a:r>
                <a:r>
                  <a:rPr lang="fr-FR" sz="2200" dirty="0">
                    <a:latin typeface="+mj-lt"/>
                  </a:rPr>
                  <a:t> </a:t>
                </a:r>
                <a:r>
                  <a:rPr lang="fr-FR" sz="2400" dirty="0">
                    <a:latin typeface="Bebas Neue" panose="020B0606020202050201" pitchFamily="34" charset="0"/>
                  </a:rPr>
                  <a:t>Agile</a:t>
                </a:r>
              </a:p>
            </p:txBody>
          </p:sp>
          <p:sp>
            <p:nvSpPr>
              <p:cNvPr id="7" name="Forme libre : forme 6">
                <a:extLst>
                  <a:ext uri="{FF2B5EF4-FFF2-40B4-BE49-F238E27FC236}">
                    <a16:creationId xmlns:a16="http://schemas.microsoft.com/office/drawing/2014/main" id="{0671822A-F775-4F7D-8971-D6CDFCCA8CB7}"/>
                  </a:ext>
                </a:extLst>
              </p:cNvPr>
              <p:cNvSpPr/>
              <p:nvPr/>
            </p:nvSpPr>
            <p:spPr>
              <a:xfrm>
                <a:off x="3984345" y="1903601"/>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grp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lvl="0" indent="0" algn="ctr" defTabSz="1689100">
                  <a:lnSpc>
                    <a:spcPct val="90000"/>
                  </a:lnSpc>
                  <a:spcBef>
                    <a:spcPct val="0"/>
                  </a:spcBef>
                  <a:spcAft>
                    <a:spcPct val="35000"/>
                  </a:spcAft>
                  <a:buNone/>
                </a:pPr>
                <a:r>
                  <a:rPr lang="fr-FR" dirty="0">
                    <a:latin typeface="+mj-lt"/>
                  </a:rPr>
                  <a:t>Pôle</a:t>
                </a:r>
                <a:r>
                  <a:rPr lang="fr-FR" sz="2200" dirty="0">
                    <a:latin typeface="+mj-lt"/>
                  </a:rPr>
                  <a:t> </a:t>
                </a:r>
                <a:r>
                  <a:rPr lang="fr-FR" sz="2400" dirty="0">
                    <a:latin typeface="Bebas Neue" panose="020B0606020202050201" pitchFamily="34" charset="0"/>
                  </a:rPr>
                  <a:t>Ingénierie système</a:t>
                </a:r>
              </a:p>
            </p:txBody>
          </p:sp>
        </p:grpSp>
        <p:sp>
          <p:nvSpPr>
            <p:cNvPr id="8" name="Forme libre : forme 7">
              <a:extLst>
                <a:ext uri="{FF2B5EF4-FFF2-40B4-BE49-F238E27FC236}">
                  <a16:creationId xmlns:a16="http://schemas.microsoft.com/office/drawing/2014/main" id="{7CE1AA68-677C-4D53-8A31-512A1C1E8299}"/>
                </a:ext>
              </a:extLst>
            </p:cNvPr>
            <p:cNvSpPr/>
            <p:nvPr userDrawn="1"/>
          </p:nvSpPr>
          <p:spPr>
            <a:xfrm>
              <a:off x="6875745" y="2901298"/>
              <a:ext cx="1743757" cy="1439583"/>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29CCD9"/>
            </a:solid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algn="ctr" defTabSz="1689100">
                <a:lnSpc>
                  <a:spcPct val="90000"/>
                </a:lnSpc>
                <a:spcBef>
                  <a:spcPct val="0"/>
                </a:spcBef>
                <a:spcAft>
                  <a:spcPct val="35000"/>
                </a:spcAft>
              </a:pPr>
              <a:r>
                <a:rPr lang="fr-FR" dirty="0">
                  <a:latin typeface="+mj-lt"/>
                </a:rPr>
                <a:t>Pôle</a:t>
              </a:r>
              <a:r>
                <a:rPr lang="fr-FR" sz="2200" dirty="0">
                  <a:latin typeface="+mj-lt"/>
                </a:rPr>
                <a:t> </a:t>
              </a:r>
              <a:r>
                <a:rPr lang="fr-FR" sz="2400" dirty="0">
                  <a:latin typeface="Bebas Neue" panose="020B0606020202050201" pitchFamily="34" charset="0"/>
                </a:rPr>
                <a:t>Data</a:t>
              </a:r>
            </a:p>
          </p:txBody>
        </p:sp>
        <p:sp>
          <p:nvSpPr>
            <p:cNvPr id="9" name="Forme libre : forme 8">
              <a:extLst>
                <a:ext uri="{FF2B5EF4-FFF2-40B4-BE49-F238E27FC236}">
                  <a16:creationId xmlns:a16="http://schemas.microsoft.com/office/drawing/2014/main" id="{E257F5DE-061D-4FCD-A495-AA988700D592}"/>
                </a:ext>
              </a:extLst>
            </p:cNvPr>
            <p:cNvSpPr/>
            <p:nvPr userDrawn="1"/>
          </p:nvSpPr>
          <p:spPr>
            <a:xfrm>
              <a:off x="8329503" y="5219404"/>
              <a:ext cx="1843593" cy="1478811"/>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29CCD9"/>
            </a:solid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lvl="0" indent="0" algn="ctr" defTabSz="1689100">
                <a:lnSpc>
                  <a:spcPct val="90000"/>
                </a:lnSpc>
                <a:spcBef>
                  <a:spcPct val="0"/>
                </a:spcBef>
                <a:spcAft>
                  <a:spcPct val="35000"/>
                </a:spcAft>
                <a:buNone/>
              </a:pPr>
              <a:r>
                <a:rPr lang="fr-FR" dirty="0">
                  <a:latin typeface="+mj-lt"/>
                </a:rPr>
                <a:t>Pôle</a:t>
              </a:r>
              <a:r>
                <a:rPr lang="fr-FR" sz="2200" dirty="0">
                  <a:latin typeface="+mj-lt"/>
                </a:rPr>
                <a:t> </a:t>
              </a:r>
              <a:r>
                <a:rPr lang="fr-FR" sz="2400" dirty="0">
                  <a:latin typeface="Bebas Neue" panose="020B0606020202050201" pitchFamily="34" charset="0"/>
                </a:rPr>
                <a:t>Embarqué</a:t>
              </a:r>
            </a:p>
          </p:txBody>
        </p:sp>
        <p:sp>
          <p:nvSpPr>
            <p:cNvPr id="10" name="Forme libre : forme 9">
              <a:extLst>
                <a:ext uri="{FF2B5EF4-FFF2-40B4-BE49-F238E27FC236}">
                  <a16:creationId xmlns:a16="http://schemas.microsoft.com/office/drawing/2014/main" id="{ED6D2F35-310D-43D8-87B1-E3C2BBE3E29C}"/>
                </a:ext>
              </a:extLst>
            </p:cNvPr>
            <p:cNvSpPr/>
            <p:nvPr userDrawn="1"/>
          </p:nvSpPr>
          <p:spPr>
            <a:xfrm>
              <a:off x="5425290" y="2134582"/>
              <a:ext cx="1743756" cy="1413162"/>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29CCD9"/>
            </a:solid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marL="0" lvl="0" indent="0" algn="ctr" defTabSz="1689100">
                <a:lnSpc>
                  <a:spcPct val="50000"/>
                </a:lnSpc>
                <a:spcBef>
                  <a:spcPct val="0"/>
                </a:spcBef>
                <a:spcAft>
                  <a:spcPct val="35000"/>
                </a:spcAft>
                <a:buNone/>
              </a:pPr>
              <a:r>
                <a:rPr lang="fr-FR" kern="1200" dirty="0">
                  <a:latin typeface="+mj-lt"/>
                </a:rPr>
                <a:t>Pôle</a:t>
              </a:r>
              <a:r>
                <a:rPr lang="fr-FR" sz="2200" kern="1200" dirty="0">
                  <a:latin typeface="+mj-lt"/>
                </a:rPr>
                <a:t> </a:t>
              </a:r>
              <a:r>
                <a:rPr lang="fr-FR" sz="2400" kern="1200" dirty="0">
                  <a:latin typeface="Bebas Neue" panose="020B0606020202050201" pitchFamily="34" charset="0"/>
                </a:rPr>
                <a:t>Cyber</a:t>
              </a:r>
            </a:p>
            <a:p>
              <a:pPr marL="0" lvl="0" indent="0" algn="ctr" defTabSz="1689100">
                <a:lnSpc>
                  <a:spcPct val="50000"/>
                </a:lnSpc>
                <a:spcBef>
                  <a:spcPct val="0"/>
                </a:spcBef>
                <a:spcAft>
                  <a:spcPct val="35000"/>
                </a:spcAft>
                <a:buNone/>
              </a:pPr>
              <a:r>
                <a:rPr lang="fr-FR" sz="2400" kern="1200" dirty="0">
                  <a:latin typeface="Bebas Neue" panose="020B0606020202050201" pitchFamily="34" charset="0"/>
                </a:rPr>
                <a:t>sécurité</a:t>
              </a:r>
            </a:p>
          </p:txBody>
        </p:sp>
        <p:sp>
          <p:nvSpPr>
            <p:cNvPr id="11" name="Forme libre : forme 10">
              <a:extLst>
                <a:ext uri="{FF2B5EF4-FFF2-40B4-BE49-F238E27FC236}">
                  <a16:creationId xmlns:a16="http://schemas.microsoft.com/office/drawing/2014/main" id="{1C3736C1-8F98-4CF1-930D-25E0FBA5E304}"/>
                </a:ext>
              </a:extLst>
            </p:cNvPr>
            <p:cNvSpPr/>
            <p:nvPr userDrawn="1"/>
          </p:nvSpPr>
          <p:spPr>
            <a:xfrm>
              <a:off x="6825223" y="4440731"/>
              <a:ext cx="1808268" cy="1439582"/>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29CCD9"/>
            </a:solid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lvl="0" indent="0" algn="ctr" defTabSz="1689100">
                <a:lnSpc>
                  <a:spcPct val="90000"/>
                </a:lnSpc>
                <a:spcBef>
                  <a:spcPct val="0"/>
                </a:spcBef>
                <a:spcAft>
                  <a:spcPct val="35000"/>
                </a:spcAft>
                <a:buNone/>
              </a:pPr>
              <a:r>
                <a:rPr lang="fr-FR" dirty="0">
                  <a:latin typeface="+mj-lt"/>
                </a:rPr>
                <a:t>Pôle</a:t>
              </a:r>
              <a:r>
                <a:rPr lang="fr-FR" sz="2200" dirty="0">
                  <a:latin typeface="+mj-lt"/>
                </a:rPr>
                <a:t> </a:t>
              </a:r>
              <a:r>
                <a:rPr lang="fr-FR" sz="2400" dirty="0">
                  <a:latin typeface="Bebas Neue" panose="020B0606020202050201" pitchFamily="34" charset="0"/>
                </a:rPr>
                <a:t>DevOps</a:t>
              </a:r>
            </a:p>
          </p:txBody>
        </p:sp>
        <p:sp>
          <p:nvSpPr>
            <p:cNvPr id="12" name="Forme libre : forme 11">
              <a:extLst>
                <a:ext uri="{FF2B5EF4-FFF2-40B4-BE49-F238E27FC236}">
                  <a16:creationId xmlns:a16="http://schemas.microsoft.com/office/drawing/2014/main" id="{D3813303-D9B9-4FBE-991E-8249B0A7D3DC}"/>
                </a:ext>
              </a:extLst>
            </p:cNvPr>
            <p:cNvSpPr/>
            <p:nvPr userDrawn="1"/>
          </p:nvSpPr>
          <p:spPr>
            <a:xfrm>
              <a:off x="8329503" y="3671014"/>
              <a:ext cx="1843593" cy="1439584"/>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29CCD9"/>
            </a:solid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lvl="0" indent="0" algn="ctr" defTabSz="1689100">
                <a:lnSpc>
                  <a:spcPct val="90000"/>
                </a:lnSpc>
                <a:spcBef>
                  <a:spcPct val="0"/>
                </a:spcBef>
                <a:spcAft>
                  <a:spcPct val="35000"/>
                </a:spcAft>
                <a:buNone/>
              </a:pPr>
              <a:r>
                <a:rPr lang="fr-FR" dirty="0">
                  <a:latin typeface="+mj-lt"/>
                </a:rPr>
                <a:t>Pôle</a:t>
              </a:r>
              <a:r>
                <a:rPr lang="fr-FR" sz="2200" dirty="0">
                  <a:latin typeface="+mj-lt"/>
                </a:rPr>
                <a:t> </a:t>
              </a:r>
              <a:r>
                <a:rPr lang="fr-FR" sz="2400" dirty="0">
                  <a:latin typeface="Bebas Neue" panose="020B0606020202050201" pitchFamily="34" charset="0"/>
                </a:rPr>
                <a:t>web</a:t>
              </a:r>
            </a:p>
          </p:txBody>
        </p:sp>
        <p:sp>
          <p:nvSpPr>
            <p:cNvPr id="14" name="Forme libre : forme 13">
              <a:extLst>
                <a:ext uri="{FF2B5EF4-FFF2-40B4-BE49-F238E27FC236}">
                  <a16:creationId xmlns:a16="http://schemas.microsoft.com/office/drawing/2014/main" id="{D5655A50-1869-475F-ACB7-1C7743A51573}"/>
                </a:ext>
              </a:extLst>
            </p:cNvPr>
            <p:cNvSpPr/>
            <p:nvPr userDrawn="1"/>
          </p:nvSpPr>
          <p:spPr>
            <a:xfrm>
              <a:off x="10336696" y="3645573"/>
              <a:ext cx="1736034" cy="1439583"/>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29CCD9"/>
            </a:solid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lvl="0" indent="0" algn="ctr" defTabSz="1689100">
                <a:lnSpc>
                  <a:spcPct val="90000"/>
                </a:lnSpc>
                <a:spcBef>
                  <a:spcPct val="0"/>
                </a:spcBef>
                <a:spcAft>
                  <a:spcPct val="35000"/>
                </a:spcAft>
                <a:buNone/>
              </a:pPr>
              <a:r>
                <a:rPr lang="fr-FR" dirty="0">
                  <a:latin typeface="+mj-lt"/>
                </a:rPr>
                <a:t>Pôle</a:t>
              </a:r>
              <a:r>
                <a:rPr lang="fr-FR" sz="2200" dirty="0">
                  <a:latin typeface="+mj-lt"/>
                </a:rPr>
                <a:t> </a:t>
              </a:r>
              <a:r>
                <a:rPr lang="fr-FR" sz="2400" dirty="0">
                  <a:latin typeface="Bebas Neue" panose="020B0606020202050201" pitchFamily="34" charset="0"/>
                </a:rPr>
                <a:t>synergie</a:t>
              </a:r>
            </a:p>
          </p:txBody>
        </p:sp>
        <p:sp>
          <p:nvSpPr>
            <p:cNvPr id="15" name="Forme libre : forme 14">
              <a:extLst>
                <a:ext uri="{FF2B5EF4-FFF2-40B4-BE49-F238E27FC236}">
                  <a16:creationId xmlns:a16="http://schemas.microsoft.com/office/drawing/2014/main" id="{37E19584-425E-4404-8E2D-BD3A1D89DC85}"/>
                </a:ext>
              </a:extLst>
            </p:cNvPr>
            <p:cNvSpPr/>
            <p:nvPr userDrawn="1"/>
          </p:nvSpPr>
          <p:spPr>
            <a:xfrm>
              <a:off x="5380846" y="5163466"/>
              <a:ext cx="1743757" cy="1430090"/>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29CCD9"/>
            </a:solid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algn="ctr" defTabSz="1689100">
                <a:lnSpc>
                  <a:spcPct val="90000"/>
                </a:lnSpc>
                <a:spcBef>
                  <a:spcPct val="0"/>
                </a:spcBef>
                <a:spcAft>
                  <a:spcPct val="35000"/>
                </a:spcAft>
              </a:pPr>
              <a:r>
                <a:rPr lang="fr-FR" dirty="0">
                  <a:latin typeface="+mj-lt"/>
                </a:rPr>
                <a:t>Pôle</a:t>
              </a:r>
              <a:r>
                <a:rPr lang="fr-FR" sz="2200" dirty="0">
                  <a:latin typeface="+mj-lt"/>
                </a:rPr>
                <a:t> </a:t>
              </a:r>
              <a:r>
                <a:rPr lang="fr-FR" sz="2400" dirty="0">
                  <a:latin typeface="Bebas Neue" panose="020B0606020202050201" pitchFamily="34" charset="0"/>
                </a:rPr>
                <a:t>PYTHON</a:t>
              </a:r>
            </a:p>
          </p:txBody>
        </p:sp>
        <p:sp>
          <p:nvSpPr>
            <p:cNvPr id="13" name="Forme libre : forme 12">
              <a:extLst>
                <a:ext uri="{FF2B5EF4-FFF2-40B4-BE49-F238E27FC236}">
                  <a16:creationId xmlns:a16="http://schemas.microsoft.com/office/drawing/2014/main" id="{7AF3641F-82D0-4299-8956-93A3DD82BA03}"/>
                </a:ext>
              </a:extLst>
            </p:cNvPr>
            <p:cNvSpPr/>
            <p:nvPr userDrawn="1"/>
          </p:nvSpPr>
          <p:spPr>
            <a:xfrm>
              <a:off x="8329503" y="2122625"/>
              <a:ext cx="1777822" cy="1439583"/>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29CCD9"/>
            </a:solid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lvl="0" indent="0" algn="ctr" defTabSz="1689100">
                <a:lnSpc>
                  <a:spcPct val="90000"/>
                </a:lnSpc>
                <a:spcBef>
                  <a:spcPct val="0"/>
                </a:spcBef>
                <a:spcAft>
                  <a:spcPct val="35000"/>
                </a:spcAft>
                <a:buNone/>
              </a:pPr>
              <a:r>
                <a:rPr lang="fr-FR" dirty="0">
                  <a:latin typeface="+mj-lt"/>
                </a:rPr>
                <a:t>Pôle</a:t>
              </a:r>
            </a:p>
            <a:p>
              <a:pPr lvl="0" indent="0" algn="ctr" defTabSz="1689100">
                <a:lnSpc>
                  <a:spcPct val="90000"/>
                </a:lnSpc>
                <a:spcBef>
                  <a:spcPct val="0"/>
                </a:spcBef>
                <a:spcAft>
                  <a:spcPct val="35000"/>
                </a:spcAft>
                <a:buNone/>
              </a:pPr>
              <a:endParaRPr lang="fr-FR" sz="2800" dirty="0">
                <a:latin typeface="Bebas Neue" panose="020B0606020202050201" pitchFamily="34" charset="0"/>
              </a:endParaRPr>
            </a:p>
          </p:txBody>
        </p:sp>
        <p:sp>
          <p:nvSpPr>
            <p:cNvPr id="16" name="ZoneTexte 15">
              <a:extLst>
                <a:ext uri="{FF2B5EF4-FFF2-40B4-BE49-F238E27FC236}">
                  <a16:creationId xmlns:a16="http://schemas.microsoft.com/office/drawing/2014/main" id="{0292A32B-C250-43EC-853E-9A9BDD8A89F5}"/>
                </a:ext>
              </a:extLst>
            </p:cNvPr>
            <p:cNvSpPr txBox="1"/>
            <p:nvPr userDrawn="1"/>
          </p:nvSpPr>
          <p:spPr>
            <a:xfrm>
              <a:off x="8378826" y="2670465"/>
              <a:ext cx="1827456" cy="461665"/>
            </a:xfrm>
            <a:prstGeom prst="rect">
              <a:avLst/>
            </a:prstGeom>
            <a:noFill/>
          </p:spPr>
          <p:txBody>
            <a:bodyPr wrap="square" rtlCol="0">
              <a:spAutoFit/>
            </a:bodyPr>
            <a:lstStyle/>
            <a:p>
              <a:pPr algn="ctr"/>
              <a:r>
                <a:rPr lang="fr-FR" sz="2400" dirty="0">
                  <a:solidFill>
                    <a:schemeClr val="bg1"/>
                  </a:solidFill>
                  <a:latin typeface="Bebas Neue" panose="020B0606020202050201" pitchFamily="34" charset="0"/>
                </a:rPr>
                <a:t>modélisation</a:t>
              </a:r>
            </a:p>
          </p:txBody>
        </p:sp>
      </p:grpSp>
      <p:sp>
        <p:nvSpPr>
          <p:cNvPr id="19" name="Forme libre : forme 18">
            <a:extLst>
              <a:ext uri="{FF2B5EF4-FFF2-40B4-BE49-F238E27FC236}">
                <a16:creationId xmlns:a16="http://schemas.microsoft.com/office/drawing/2014/main" id="{C8084844-C79E-43FE-BFBA-EB991A67B6FB}"/>
              </a:ext>
            </a:extLst>
          </p:cNvPr>
          <p:cNvSpPr/>
          <p:nvPr userDrawn="1"/>
        </p:nvSpPr>
        <p:spPr>
          <a:xfrm>
            <a:off x="6529278" y="5217919"/>
            <a:ext cx="1808268" cy="1439582"/>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29CCD9"/>
          </a:solid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lvl="0" indent="0" algn="ctr" defTabSz="1689100">
              <a:lnSpc>
                <a:spcPct val="90000"/>
              </a:lnSpc>
              <a:spcBef>
                <a:spcPct val="0"/>
              </a:spcBef>
              <a:spcAft>
                <a:spcPct val="35000"/>
              </a:spcAft>
              <a:buNone/>
            </a:pPr>
            <a:r>
              <a:rPr lang="fr-FR" dirty="0">
                <a:latin typeface="+mj-lt"/>
              </a:rPr>
              <a:t>Pôle</a:t>
            </a:r>
            <a:r>
              <a:rPr lang="fr-FR" sz="2200" dirty="0">
                <a:latin typeface="+mj-lt"/>
              </a:rPr>
              <a:t> </a:t>
            </a:r>
            <a:r>
              <a:rPr lang="fr-FR" sz="2400" dirty="0" err="1">
                <a:latin typeface="Bebas Neue" panose="020B0606020202050201" pitchFamily="34" charset="0"/>
              </a:rPr>
              <a:t>ar</a:t>
            </a:r>
            <a:r>
              <a:rPr lang="fr-FR" sz="2400" dirty="0">
                <a:latin typeface="Bebas Neue" panose="020B0606020202050201" pitchFamily="34" charset="0"/>
              </a:rPr>
              <a:t> </a:t>
            </a:r>
            <a:r>
              <a:rPr lang="fr-FR" sz="2400" dirty="0" err="1">
                <a:latin typeface="Bebas Neue" panose="020B0606020202050201" pitchFamily="34" charset="0"/>
              </a:rPr>
              <a:t>vr</a:t>
            </a:r>
            <a:endParaRPr lang="fr-FR" sz="2400" dirty="0">
              <a:latin typeface="Bebas Neue" panose="020B0606020202050201" pitchFamily="34" charset="0"/>
            </a:endParaRPr>
          </a:p>
        </p:txBody>
      </p:sp>
    </p:spTree>
    <p:extLst>
      <p:ext uri="{BB962C8B-B14F-4D97-AF65-F5344CB8AC3E}">
        <p14:creationId xmlns:p14="http://schemas.microsoft.com/office/powerpoint/2010/main" val="1486434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ertification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9B2B02D-30CE-42FE-96BB-7A7741F7CB3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2">
            <a:extLst>
              <a:ext uri="{FF2B5EF4-FFF2-40B4-BE49-F238E27FC236}">
                <a16:creationId xmlns:a16="http://schemas.microsoft.com/office/drawing/2014/main" id="{501DEFCD-64C0-497B-AC04-EA64A992FCBE}"/>
              </a:ext>
            </a:extLst>
          </p:cNvPr>
          <p:cNvSpPr/>
          <p:nvPr userDrawn="1"/>
        </p:nvSpPr>
        <p:spPr>
          <a:xfrm rot="10800000">
            <a:off x="7677151" y="0"/>
            <a:ext cx="4514849" cy="6867525"/>
          </a:xfrm>
          <a:custGeom>
            <a:avLst/>
            <a:gdLst>
              <a:gd name="connsiteX0" fmla="*/ 0 w 5686425"/>
              <a:gd name="connsiteY0" fmla="*/ 0 h 6953250"/>
              <a:gd name="connsiteX1" fmla="*/ 5686425 w 5686425"/>
              <a:gd name="connsiteY1" fmla="*/ 0 h 6953250"/>
              <a:gd name="connsiteX2" fmla="*/ 5686425 w 5686425"/>
              <a:gd name="connsiteY2" fmla="*/ 6953250 h 6953250"/>
              <a:gd name="connsiteX3" fmla="*/ 0 w 5686425"/>
              <a:gd name="connsiteY3" fmla="*/ 6953250 h 6953250"/>
              <a:gd name="connsiteX4" fmla="*/ 0 w 5686425"/>
              <a:gd name="connsiteY4" fmla="*/ 0 h 6953250"/>
              <a:gd name="connsiteX0" fmla="*/ 0 w 5686425"/>
              <a:gd name="connsiteY0" fmla="*/ 0 h 6953250"/>
              <a:gd name="connsiteX1" fmla="*/ 5467350 w 5686425"/>
              <a:gd name="connsiteY1" fmla="*/ 2019300 h 6953250"/>
              <a:gd name="connsiteX2" fmla="*/ 5686425 w 5686425"/>
              <a:gd name="connsiteY2" fmla="*/ 6953250 h 6953250"/>
              <a:gd name="connsiteX3" fmla="*/ 0 w 5686425"/>
              <a:gd name="connsiteY3" fmla="*/ 6953250 h 6953250"/>
              <a:gd name="connsiteX4" fmla="*/ 0 w 5686425"/>
              <a:gd name="connsiteY4" fmla="*/ 0 h 6953250"/>
              <a:gd name="connsiteX0" fmla="*/ 0 w 6038850"/>
              <a:gd name="connsiteY0" fmla="*/ 0 h 6953250"/>
              <a:gd name="connsiteX1" fmla="*/ 6038850 w 6038850"/>
              <a:gd name="connsiteY1" fmla="*/ 2228850 h 6953250"/>
              <a:gd name="connsiteX2" fmla="*/ 5686425 w 6038850"/>
              <a:gd name="connsiteY2" fmla="*/ 6953250 h 6953250"/>
              <a:gd name="connsiteX3" fmla="*/ 0 w 6038850"/>
              <a:gd name="connsiteY3" fmla="*/ 6953250 h 6953250"/>
              <a:gd name="connsiteX4" fmla="*/ 0 w 6038850"/>
              <a:gd name="connsiteY4" fmla="*/ 0 h 6953250"/>
              <a:gd name="connsiteX0" fmla="*/ 0 w 6038850"/>
              <a:gd name="connsiteY0" fmla="*/ 0 h 6953250"/>
              <a:gd name="connsiteX1" fmla="*/ 6038850 w 6038850"/>
              <a:gd name="connsiteY1" fmla="*/ 2228850 h 6953250"/>
              <a:gd name="connsiteX2" fmla="*/ 3286125 w 6038850"/>
              <a:gd name="connsiteY2" fmla="*/ 6924675 h 6953250"/>
              <a:gd name="connsiteX3" fmla="*/ 0 w 6038850"/>
              <a:gd name="connsiteY3" fmla="*/ 6953250 h 6953250"/>
              <a:gd name="connsiteX4" fmla="*/ 0 w 6038850"/>
              <a:gd name="connsiteY4" fmla="*/ 0 h 6953250"/>
              <a:gd name="connsiteX0" fmla="*/ 0 w 6038850"/>
              <a:gd name="connsiteY0" fmla="*/ 0 h 6953250"/>
              <a:gd name="connsiteX1" fmla="*/ 6038850 w 6038850"/>
              <a:gd name="connsiteY1" fmla="*/ 2228850 h 6953250"/>
              <a:gd name="connsiteX2" fmla="*/ 3076575 w 6038850"/>
              <a:gd name="connsiteY2" fmla="*/ 6867525 h 6953250"/>
              <a:gd name="connsiteX3" fmla="*/ 0 w 6038850"/>
              <a:gd name="connsiteY3" fmla="*/ 6953250 h 6953250"/>
              <a:gd name="connsiteX4" fmla="*/ 0 w 6038850"/>
              <a:gd name="connsiteY4" fmla="*/ 0 h 6953250"/>
              <a:gd name="connsiteX0" fmla="*/ 0 w 6038850"/>
              <a:gd name="connsiteY0" fmla="*/ 0 h 6867525"/>
              <a:gd name="connsiteX1" fmla="*/ 6038850 w 6038850"/>
              <a:gd name="connsiteY1" fmla="*/ 2228850 h 6867525"/>
              <a:gd name="connsiteX2" fmla="*/ 3076575 w 6038850"/>
              <a:gd name="connsiteY2" fmla="*/ 6867525 h 6867525"/>
              <a:gd name="connsiteX3" fmla="*/ 85725 w 6038850"/>
              <a:gd name="connsiteY3" fmla="*/ 6515100 h 6867525"/>
              <a:gd name="connsiteX4" fmla="*/ 0 w 6038850"/>
              <a:gd name="connsiteY4" fmla="*/ 0 h 6867525"/>
              <a:gd name="connsiteX0" fmla="*/ 28575 w 6067425"/>
              <a:gd name="connsiteY0" fmla="*/ 0 h 6867525"/>
              <a:gd name="connsiteX1" fmla="*/ 6067425 w 6067425"/>
              <a:gd name="connsiteY1" fmla="*/ 2228850 h 6867525"/>
              <a:gd name="connsiteX2" fmla="*/ 3105150 w 6067425"/>
              <a:gd name="connsiteY2" fmla="*/ 6867525 h 6867525"/>
              <a:gd name="connsiteX3" fmla="*/ 0 w 6067425"/>
              <a:gd name="connsiteY3" fmla="*/ 6858000 h 6867525"/>
              <a:gd name="connsiteX4" fmla="*/ 28575 w 6067425"/>
              <a:gd name="connsiteY4" fmla="*/ 0 h 6867525"/>
              <a:gd name="connsiteX0" fmla="*/ 28575 w 6553200"/>
              <a:gd name="connsiteY0" fmla="*/ 0 h 6867525"/>
              <a:gd name="connsiteX1" fmla="*/ 6553200 w 6553200"/>
              <a:gd name="connsiteY1" fmla="*/ 2371725 h 6867525"/>
              <a:gd name="connsiteX2" fmla="*/ 3105150 w 6553200"/>
              <a:gd name="connsiteY2" fmla="*/ 6867525 h 6867525"/>
              <a:gd name="connsiteX3" fmla="*/ 0 w 6553200"/>
              <a:gd name="connsiteY3" fmla="*/ 6858000 h 6867525"/>
              <a:gd name="connsiteX4" fmla="*/ 28575 w 65532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7525">
                <a:moveTo>
                  <a:pt x="28575" y="0"/>
                </a:moveTo>
                <a:lnTo>
                  <a:pt x="6553200" y="2371725"/>
                </a:lnTo>
                <a:lnTo>
                  <a:pt x="3105150" y="6867525"/>
                </a:lnTo>
                <a:lnTo>
                  <a:pt x="0" y="6858000"/>
                </a:lnTo>
                <a:lnTo>
                  <a:pt x="28575" y="0"/>
                </a:lnTo>
                <a:close/>
              </a:path>
            </a:pathLst>
          </a:cu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3000">
              <a:solidFill>
                <a:schemeClr val="tx1"/>
              </a:solidFill>
              <a:latin typeface="Bebas Neue" panose="020B0606020202050201" pitchFamily="34" charset="0"/>
            </a:endParaRPr>
          </a:p>
        </p:txBody>
      </p:sp>
      <p:sp>
        <p:nvSpPr>
          <p:cNvPr id="2" name="Titre 1">
            <a:extLst>
              <a:ext uri="{FF2B5EF4-FFF2-40B4-BE49-F238E27FC236}">
                <a16:creationId xmlns:a16="http://schemas.microsoft.com/office/drawing/2014/main" id="{08D61863-5E17-44F2-BF1B-83639BD85ACD}"/>
              </a:ext>
            </a:extLst>
          </p:cNvPr>
          <p:cNvSpPr>
            <a:spLocks noGrp="1"/>
          </p:cNvSpPr>
          <p:nvPr>
            <p:ph type="title" hasCustomPrompt="1"/>
          </p:nvPr>
        </p:nvSpPr>
        <p:spPr>
          <a:xfrm>
            <a:off x="7817807" y="2645981"/>
            <a:ext cx="4514849" cy="2524349"/>
          </a:xfrm>
        </p:spPr>
        <p:txBody>
          <a:bodyPr/>
          <a:lstStyle>
            <a:lvl1pPr>
              <a:defRPr/>
            </a:lvl1pPr>
          </a:lstStyle>
          <a:p>
            <a:r>
              <a:rPr lang="fr-FR" dirty="0"/>
              <a:t>Excellence</a:t>
            </a:r>
            <a:br>
              <a:rPr lang="fr-FR" dirty="0"/>
            </a:br>
            <a:r>
              <a:rPr lang="fr-FR" dirty="0"/>
              <a:t>opérationnelle</a:t>
            </a:r>
          </a:p>
        </p:txBody>
      </p:sp>
      <p:sp>
        <p:nvSpPr>
          <p:cNvPr id="3" name="AutoShape 4" descr="data:image/png;base64,iVBORw0KGgoAAAANSUhEUgAAAOEAAADhCAMAAAAJbSJIAAAA/1BMVEX///8AYKr///38/////vsAYK3//v4CYKgAVJrc8fj///oAV6L5//8AYagAX6oAYa8AW6Tv/v+fwt5hk7YYZaAAW6iXutegxuBklb8AVJzk+v97p8cAWqgAYbEAY6+12O+ArcgFX6IAVZbp/v8AW68AUp0AUpQla6VVh7DM6PUdZJjV6/EBYqSXvtkAWZhsnL+70+A6eKsASY6iyt1LgK1wqMzV8Pc4fLcqcqiEsdTe8f8gaqaq3/CPveOfz+wnbZ+m0N9jkbC63u1LiLuhv9GKs8cGWpJ0ocDO6vLJ2+WVrMBRg6myyNtdm8w8dKHB5vZ6o7p3s+FYk8MrYonL9v/QuefoAAATyklEQVR4nO1a61rbSLYtqXSzVLqBBZaxhCUwYIIxF4cmnZMhDemQnkmnMznz/s9y1t4yWMamk3yH+VfrcxxsS6Vate+7SggNDQ0NDQ0NDQ0NDQ0NDQ0NDQ0NDQ0NDQ0NDQ0NDQ0NDQ0NDQ0NDQ0NDQ0NDQ0NDQ0NDQ0NDQ0NDQ0NDQ0NDQ0NDQ0NDQ0NDQ0NDY3/NkyGlI5vSiH8xQ8O/7r82fSdnxuc77Ksv7uLn8/XSrn0Pd3kAPjVNC1z3a388i3TfBjK8h359CKL7gVF01fSkVZrbhjaaV/oYAq0Fs1nZ/7v8YNYotF8g6Fxi+k45jM3YUyMvCC5xJweZ9HduMhyzBWORBvropi+xMTAwsJNjinbw5j8myN8HyQl0WrgED1n6Yl0pen8BOgWnqn4m2sWw8+XezE107d8qURDzrTEUzSLoKQ/n7KDCZs+INuj0LSho5Iu8FvLZPpYHdFaOKLHCrPyoL+BKX7gBkkqyQz9pRmwiHgqvvVERR6mtKRm8y8x88WXWJdm4pbq9Dud/gL40Enlkvqrq87P4yqVvvrONf1UyYYIyWQxOSdtjdMXTw0MMwKZzudtxuVl8/6hI5RauBMSMzhbljibXlSVl5x6SZJ4/MpnW8paSMAUZxfez6KuL+6V2L4I/uaSg/q0e94b7u5JKI1c2CJsZnJR5xjD8/JgtLkqRJLtr+ejfDQIRqM8H41GXn3xVTlQ28U15L9IB/r/q3a8sLCrEHABOzja++3WVOrhUsc6G9iGYZT0BkQEY47IaH2iv5oPtu1mX5W1ncft64z2da5r2HEZF4NRffQ5hbksrM2SkzyMjcqI7TgebKo1MhR/neyHbmnTSBjRjfLtxuSXZAjzlur1x1QMT127cvm5RhkcpWL6Nm0PezaosABuZP84opPkXpnbtfvsFczVdbGqSTY4mfTNhSU64l0Q7RdR6FahMejJFYamuO1iiSKbF9NwQ+9kV5Cfaas6hAhbVOPTbmrJYWA0TwxdEDTT6cVEtgwRDMO4dMNoCUb0PGy7yohhXj5/tc2LjylCAnZws50+PA7T3PKqAvTxKlcZYmK7HyuoQEkrYNiRWx+Oyfn4/lK08B3Hkmkv6KbCUkOv4KeF3tEe4uN00O2wiyNdhqkOQiiMGxqYFSZPM8PyhcYjoNvzJWo+gY67fy/B8PFbt3WB0SgyfUuWEeLvsPJ6HXL/DvPZyt2GfmRkPeU0QZOmgz8sX1wmSQWKIIhHlbY3+7SSpnC0gNKenUbdFMJNhx49NQ5mKaInGOY7cEsmHkdBl2RoG1Frdqwbi8+hYT+ZvxHu3wtz21t8XZakIqHbvgiLRTeyokXB+dhv3DsYBlgjUIR8wHAeLClMInGx5GWNFTGKGFOgAfOjzoqhwpgpGRDpueseE0OhhiOyiLs9IqimmXs6hqk6HFXYDiGmxWwjtqA2x8beDfcBJEMh2gyjud09XoO52fAkcUFKATUuB91XUvkcGZ8wNB8YWlhzNfHckzAqwBCr5rr5NBVrUjuLI/gksavj1GIb3xkZwWwPOgnPPc3C7EhRKsRZ3VkSkudrxEguEVYehsZCHlBhdpcPygdVNrKvssUwio0wtO0ibikzK4PLykYjuKV7eiWbyTxl+OA7gPRNjoeHdkFyjGP7YkctZUQtc7Ws/gme0VXI2hwExp0LSBDUpWVN4YnrS75GIb89y7MsSIJHDAaDpE7iR4JuMfAGwYB/YOCPYPRVLTGsDwAv9/I5vIM8GGQR1gkMozgOq7CKDvtkbE8ZPqbXiBJqOipxPdzAyUnl2sXBpEldVhk60L/7LHZjMFSII7j33336FgzN6b5bRdd7FKGwqP6rrzsrGN7Zrj03zSgcruLrGWSYlw+rEPx7dwUbW71DL4mLmNjAh4Uhgh+HtDUMucIx0yOP/BN0BEpkl0l3F3YpIZQ1MjTFq7ooQrerqLCAKf5xvCXgbiE4aCkGGWzByYKgRNSk6LjktKXc9qoH5wNvZXKCIFu/U2q7nRcPDPMNyWmL/5DgUxppyr2/picBO2aYZGlEB5/FOoaNY4TjmAVu1RiFAUusbsYU1S1rvQzTo8yGbhynzFCMPybJluREAL6UPH63g4n6FgUMqr/MR/AAG3n1ICD2xxZyQH4a4JO7wn2XC0+Tb3PAkou4bnIGIuV4s6bQDX0tYzf60pcrnmb+UCn7s6BEfLGjkGy99GavBGQAgu3Ff8j5HXHrRYVBDH0qU/46ySqITRIpMKRgl0wFqaxsyt+nicVGYBcLGWIM2dIUx2fj3/aMhQzxEF+oxUTMph4z/XRYc+xBWlXGyaRhyD7NjQz2NA5VIFJ2viR2DG9M7glir4/6pFjOkwra5NCPwfdmkVuwDC3Hl+MuBrMLbwLnAhlmYYxQdTDG5c46N4VF2ggWeSYYUrnSTii46mkxDDaEOa/8n4wF2sOD0I2RiELvovM9XAQZIlgWFO6ynmBhm/LTdQ0xk7TJk9teL12toPBU1n4qGSc51iEKw+4eAun4LTw2+Se4JizWdFCRJWczZa4pXR4YPsZDYmguMyRdIYbldxlCBiqdVaSorgu/UJ/hMpIhPBmFzAFpKanQuJtQkhZx1oA4v6OkWh0NXsQ3yW2YHaSuNGgEGdLNIVtMGV28S5HT7FdGiZBDCbtcM6k1DMV6ht+XoaA07K8DTNyIK7uskk1m6JINwuSK/R5VVo7YrRIjdiuKFJBv4X1A4F7bBeLuAOR0n1MMR+Q+TsX4MLMp8LqxHdqjd5DhPuYUwotf9/01SvoTDKPvM4Sr8NVdYhDDqKzsG0QpMISdIKTbLEMEg3/gNwxDmSjcbnZ6Rp0PZ81wCr6RWktj5O425QZgCIKcITYpRlH/k3xpk3UEb9au+ovKkBwJcukyatQ0rsbmnCG5TDfZxBJIXisKKiVlo4PDW4pjyz70cTgKLI46Sjihj+Ki+5/jUZ40CQneci84eDPdh+/Gz27RfbXOEF+UIbXx/F9PEQ3dCA+1g0uuLcAQihWGYCjSSU2FJFYAoTCKvC+/KvkYtlaGIw8t359WFaJKWGbVt+HOm5039GJsbeHt23GBJ0Bty2S6psJ+YTuEJKz0mLJel0bM3giWIQoYyn2Tnkp/r0OqB/EdnL+bzPrchWvXuy1YPN41ZhfDQ9dfbi93JItJPpZX8ra310PeybVCfbtuTi/KEDHRUbMMWhjCMVB4kFtBSK4PFWk0+HNvWFchV1guZbH10R43jJtqcVWG0GnUFEGJHMmtu5epnI6ukGn4ct66o5rqy6kS47s8ot5M9EU5K/P68WjxIwyRHwjVS9i5IWXJzoV4F1C9jSIptoM/pwcl7CWmdC2s4sGfFCMkmeFqe4N+AXmrf4p0sUzqnb4S6eH+EeVligIliR6OzEtQHKbvr/MSqgO3jMzVbDd5XliGJAowJD9CKUj0i/TfBVxVVyFygN5/DjNkO0bTCrDt0w/Caprl6whibqghd7zKTuqjMVJHc1xHB7uYnaI4IikB7XSLwYSm2J90E0pP+1SeWE8b5i/HkK9mhqiy3TC7lhYzjMkZlMjaPt0k5PaNpnMSJ0NJZbJa0xSmoZDR/FW7VXC9nVq0KbPlGdF5Hx7WF7KpeKdZMbijXqopOtPTrEheI711rOU+1ot6GiF9cUQFBtV9RoaHE0PQJVZZT5qfrhP2pUja8FXpDRVvSKxp91Oz2Ey/BUn4pkM7Lo4F7XDtEeokygSIoLg9JQuFYaGcsNTtUZIFHZqc2WpovrQvlb68yUpyJRFR4swbroY6Te7gm/LFFUK2SxERyWsVhqPpnqBw76+hCPmeHXh3YwFCvnCsztsC3uttx0eGoFDzWGqWILvxbi2lOINVl4ejHtLvpkb8LzE0rb2PlDWyEJMdjhYuOVZMJfmmkNJcnUQwRVRU1ECBTDZTxDzaqFjDML3pXnJTh+dz61FgD3pNJaio8QCfXEHVkb5SzwYyn1ycCd9vbwG9sB1CSW/5SmosGh5F/AExtMvCrhAPKTXudJOIC19YahS63lFKDaU1MrTU5HdlckKHnx3zdcLPP71Vyic9TT9GlPllv6RYOEU0wW1vqJa3kl7Yl0KhXg+oo4qCMKYuH8uQUu84RsSXHDI71zV3XWnzwa6MwXVHqHVVga+G7z8pLhkl6lqULTDoKEzOFdUdljUMMCjGrjuU7nLZMn7/7beUthiXqteXYwgn7aeIX+xJwfBmzyeGGJ0y7xiexuINyc6XoCAPazcJanIzFtaaeCHhSU7OX1++Sqn09D91ObK6dv1B0K5kp44p+4Ytb1PbQnb+GJ5X+cUfgiT8M3bYbOxuLBh63KdpOeSmJc23STnMSwwWI80qsylXTxExJLOkGp+Cu2lefQlKlFNNhVAZ2eku3A1vxIpWBeQ7aurZg7x7vrMLlpcj1NGULUQnfXIrvYxSQ7i0wb1MX2333iZBVgQ9CvntgPgjDB38284fGeaQoWPRq9Xscbixg/Kw5uqUJh5XlCY+7dMI2ptSV+ceDJV2ZPjy5ON7TIyym3asxmJ86tpYiCQZVXfDaTfJM8pmi+A1Rtmt3ZPKKOyg6m7u3FV5FsV2FXnUNJft4POjDDcWDKGlFh0neGxnUYeGd0aF+ekQxW3JeyFuMUtXO1EsffjzznlCBZ9BPgfVT3V6SR6ed3sfn+zAAW2Ru6RdluLgKv1ja3ZaJ4PS9TpmOsvKJEmq8zdn/b3DQQQ3W9ohuFscs37G0zQWt9DSaLABS56fHWhm4giKQI5Qu2+TKsSDKE0rvDOxsm9BnWnBaWX/OqFmOwkSBhnZ+YTKQSlaKSWl2Kgs2KqNwS8phYj+7c75QT46Etuj/OJwetmn6wS8bFSFcVyc9Ck1WOorfz/zXpGhB4aUUYlFU9LyfW4m5hSwIBE3LozBUbqmqw9DbMKf2f9lABGGJ0hToyIqioMdSUdJrHYkg6bujjgfcgNkP0qykPu7Ozf/mPU+o7Sk2Idov5vDq0Il8gmtEZ04+f9oqeu96z/BVf/X8dmb6zqhKomKUTiX4uOYn/PUDiUl25RViv55QPK2m42n0M17WBKndW4HMd200m8Z3V8h5ZbUuTFhrEL+z/WEciHaoMSAfuetDdswqvM+LdJyJv/zDKM47B532zg+7lZVEGAiIW2wkN2EVf5ZrmMIdabjIlwB9Gc5KaBLaSychpHN0icnjsgnjmssgW3Ufd6EYi/Zua+SenZLIrUoGfDVEbL90kaGYUmmZz5lGD0yfPt9T2NzW5v2Vx/R7P4R4oIKXghkRzWnWhYMQ9ZSMKRZmbTb3595dhFW3Bim24NZR7WrAkgbo9x71Bu/myuwlOmk61HsSTY73FO1eKeZegh3KEGaveCndpi7jwwPieHywSb+NFnsAdM5AbqUd1fnO/nkFg3qnEdN/Z7/qVAQWexpmj1KLAjHQz4CBYZ8NIh6+25FqYpNHVE3Ob8S1tx58XEs2kW9Oq6ibPA7PAqdilK7XzzyURizPtmi/IVuGOdxaNS3YjX345R3w3PduTAGh7AFU7YOjKDSJn0Hw9a2/VMYxoOe04Ypau3Xe+QTKOFH9dSc1igKMHwc1aEOhWWCYhgWsdGI0S0ypDemomqDm+M0BLLTPKICwqG9plffRgPKheKC8hnv+lJxOy69iaJsqtZtPoKinAQsBI5PNynvTbcZ8m2Tg/BZzPe3Y9o6ZVnVk7Q5awBPt5VDQ2NqcEbIS53Fc7l9IffuPBgQawB3GJOPtwKS5rMYsjk0JvZm+/bHlM4O9odegiyhbIwFcTQZobhCqiGmQXna8dcUKJiHT56mOYCDpb5OxZM0n3IxR3w4CN3n8GihVPYVxWiGhzZnv8ADeSltMyBcGYsdUvoFQQMJpJPeBfP2om1UJ013HtbnU/whQyTr2/WSI0WdSGrox9F8TenITGwn9fSK8uZR8EapNdktFNISG4OFRR2mzdG3dl5HDKGlz6PxFHiyW+wPjj9T/c3HDClh3gpsfI3Zh/GgxRCyAUN4HoSDEWl+CcUrOZKiiufThWJ+ZI9OlIwQ6G5nNcWh6oSDCxUm+L9y3aA7SUW/Punj+jXbH3QocINyxAYZMbToxF9LhmT3k6B4nmDIDfrISIL6Xx9Sth/FJwYbhhUV85URk6d5tEOH+oGkqyLtjdzSqCB9LEQSJW7wRrIZ8tEURVXfp9NxZzNJjKIYkEvaJ88U2Zy6R1jU/Pz93pcJZbWrDEnRxWQ02M8aDI7pVMNy14TMXkzosNwzyLIkSzyvfjsbjlM6JMl7lHwsEZ5mhFGbV9CSIfIaqKjDmR8oDoI8oaNveEuS4OI+pTEsbqIrOiv3Yev4+BB4+5beDh+Ajzf03j2+H6bmct7+YA603mebvd7mHF8VhZe2T5KcZZz9tvkser3e9H64cdtJqVZVqik0qH2Gf5//dfSAf/2zfRCUtnwp0iKPS7fmeEevyWRr+Acdb0IaSo6GjpSqx0OXzx2OTDmIr/pSOTcZ+QDoBCVHjrnEEF8q+Tw4CafbLG7GOvONXhIhnfWlo4PN2AtPwI1ri7wAL4VsXo8/U+7FUathaHEizDUMH9L1reY8LsdCquOoNWOuZcgdWayR9XDcV3DQXNoqoT8xDf/ZI8JWsxEuGt9gzqsDPrWMiTo+PQUpN+/+LhhSqiT50IJs3BKtte/zY6zV5ryGhoaGhoaGhoaGhoaGhoaGhoaGhoaGhoaGhoaGhoaGhoaGhoaGhoaGhoaGhoaGhoaGhoaGhoaGhoaGhoaGhoaGhoaGhoaGhoaGhsZL4f8A4FWjSoDF07YAAAAASUVORK5CYII=">
            <a:extLst>
              <a:ext uri="{FF2B5EF4-FFF2-40B4-BE49-F238E27FC236}">
                <a16:creationId xmlns:a16="http://schemas.microsoft.com/office/drawing/2014/main" id="{2A00C049-FA37-4392-9907-FFFA6AFD3269}"/>
              </a:ext>
            </a:extLst>
          </p:cNvPr>
          <p:cNvSpPr>
            <a:spLocks noChangeAspect="1" noChangeArrowheads="1"/>
          </p:cNvSpPr>
          <p:nvPr userDrawn="1"/>
        </p:nvSpPr>
        <p:spPr bwMode="auto">
          <a:xfrm>
            <a:off x="5943599" y="3276599"/>
            <a:ext cx="3067843" cy="30678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a:extLst>
              <a:ext uri="{FF2B5EF4-FFF2-40B4-BE49-F238E27FC236}">
                <a16:creationId xmlns:a16="http://schemas.microsoft.com/office/drawing/2014/main" id="{B8C4E965-E275-41E9-B374-C3E56B3C0D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8189" y="1895744"/>
            <a:ext cx="711746" cy="682636"/>
          </a:xfrm>
          <a:prstGeom prst="rect">
            <a:avLst/>
          </a:prstGeom>
        </p:spPr>
      </p:pic>
      <p:sp>
        <p:nvSpPr>
          <p:cNvPr id="5" name="Rectangle 4">
            <a:extLst>
              <a:ext uri="{FF2B5EF4-FFF2-40B4-BE49-F238E27FC236}">
                <a16:creationId xmlns:a16="http://schemas.microsoft.com/office/drawing/2014/main" id="{58A80B0A-E4D6-4343-80D3-BD4F5865B397}"/>
              </a:ext>
            </a:extLst>
          </p:cNvPr>
          <p:cNvSpPr/>
          <p:nvPr userDrawn="1"/>
        </p:nvSpPr>
        <p:spPr>
          <a:xfrm>
            <a:off x="1809795" y="381192"/>
            <a:ext cx="7545717" cy="1477328"/>
          </a:xfrm>
          <a:prstGeom prst="rect">
            <a:avLst/>
          </a:prstGeom>
        </p:spPr>
        <p:txBody>
          <a:bodyPr wrap="square">
            <a:spAutoFit/>
          </a:bodyPr>
          <a:lstStyle/>
          <a:p>
            <a:pPr algn="just"/>
            <a:r>
              <a:rPr lang="fr-FR" sz="1600" b="1" dirty="0">
                <a:solidFill>
                  <a:srgbClr val="000000"/>
                </a:solidFill>
                <a:cs typeface="Arial" panose="020B0604020202020204" pitchFamily="34" charset="0"/>
              </a:rPr>
              <a:t>Certifications MASE </a:t>
            </a:r>
            <a:r>
              <a:rPr lang="fr-FR" sz="1400" dirty="0">
                <a:solidFill>
                  <a:srgbClr val="000000"/>
                </a:solidFill>
                <a:cs typeface="Arial" panose="020B0604020202020204" pitchFamily="34" charset="0"/>
              </a:rPr>
              <a:t>pour une durée de 3 ans.</a:t>
            </a:r>
          </a:p>
          <a:p>
            <a:r>
              <a:rPr lang="fr-FR" sz="1400" dirty="0"/>
              <a:t>Manuel d’Amélioration Sécurité Santé Environnement des Entreprises. Le MASE est un système de management dont l’objectif est l’amélioration permanente et continue des performances Sécurité Santé Environnement des entreprises.</a:t>
            </a:r>
          </a:p>
          <a:p>
            <a:pPr marL="285750" indent="-285750">
              <a:buFont typeface="Arial" panose="020B0604020202020204" pitchFamily="34" charset="0"/>
              <a:buChar char="•"/>
            </a:pPr>
            <a:endParaRPr lang="fr-FR" sz="1600" dirty="0"/>
          </a:p>
          <a:p>
            <a:endParaRPr lang="fr-FR" sz="1600" dirty="0"/>
          </a:p>
        </p:txBody>
      </p:sp>
      <p:sp>
        <p:nvSpPr>
          <p:cNvPr id="6" name="Rectangle 5">
            <a:extLst>
              <a:ext uri="{FF2B5EF4-FFF2-40B4-BE49-F238E27FC236}">
                <a16:creationId xmlns:a16="http://schemas.microsoft.com/office/drawing/2014/main" id="{367907DA-8E3B-4E50-B045-8DAD9927FE6B}"/>
              </a:ext>
            </a:extLst>
          </p:cNvPr>
          <p:cNvSpPr/>
          <p:nvPr userDrawn="1"/>
        </p:nvSpPr>
        <p:spPr>
          <a:xfrm>
            <a:off x="1809795" y="1586932"/>
            <a:ext cx="6347618" cy="1200329"/>
          </a:xfrm>
          <a:prstGeom prst="rect">
            <a:avLst/>
          </a:prstGeom>
        </p:spPr>
        <p:txBody>
          <a:bodyPr wrap="square">
            <a:spAutoFit/>
          </a:bodyPr>
          <a:lstStyle/>
          <a:p>
            <a:pPr algn="just"/>
            <a:r>
              <a:rPr lang="fr-FR" sz="1600" b="1" dirty="0">
                <a:solidFill>
                  <a:srgbClr val="000000"/>
                </a:solidFill>
                <a:cs typeface="Arial" panose="020B0604020202020204" pitchFamily="34" charset="0"/>
              </a:rPr>
              <a:t>Accréditations CIR &amp; CII </a:t>
            </a:r>
            <a:r>
              <a:rPr lang="fr-FR" sz="1400" dirty="0">
                <a:solidFill>
                  <a:srgbClr val="000000"/>
                </a:solidFill>
                <a:cs typeface="Arial" panose="020B0604020202020204" pitchFamily="34" charset="0"/>
              </a:rPr>
              <a:t>pour une durée de 3 ans.</a:t>
            </a:r>
          </a:p>
          <a:p>
            <a:pPr algn="just"/>
            <a:r>
              <a:rPr lang="fr-FR" sz="1400" dirty="0"/>
              <a:t>L’agrément CIR est accordé aux entreprise qui, au travers de références projets, ont démontré leur capacité à conduire un projet de recherche. KAIZEN Solutions est, à ce jour, un acteur reconnu sur le métier des dispositifs de réalité augmentée à l’usage de la sécurité des industriels. </a:t>
            </a:r>
            <a:endParaRPr lang="fr-FR" sz="1600" dirty="0"/>
          </a:p>
        </p:txBody>
      </p:sp>
      <p:sp>
        <p:nvSpPr>
          <p:cNvPr id="7" name="Rectangle 6">
            <a:extLst>
              <a:ext uri="{FF2B5EF4-FFF2-40B4-BE49-F238E27FC236}">
                <a16:creationId xmlns:a16="http://schemas.microsoft.com/office/drawing/2014/main" id="{E2E11701-6CC5-46A1-B265-BDD96E837179}"/>
              </a:ext>
            </a:extLst>
          </p:cNvPr>
          <p:cNvSpPr/>
          <p:nvPr userDrawn="1"/>
        </p:nvSpPr>
        <p:spPr>
          <a:xfrm>
            <a:off x="1809795" y="3017407"/>
            <a:ext cx="5938544" cy="984885"/>
          </a:xfrm>
          <a:prstGeom prst="rect">
            <a:avLst/>
          </a:prstGeom>
        </p:spPr>
        <p:txBody>
          <a:bodyPr wrap="square">
            <a:spAutoFit/>
          </a:bodyPr>
          <a:lstStyle/>
          <a:p>
            <a:pPr algn="just"/>
            <a:r>
              <a:rPr lang="fr-FR" sz="1600" b="1" dirty="0">
                <a:solidFill>
                  <a:srgbClr val="000000"/>
                </a:solidFill>
                <a:cs typeface="Arial" panose="020B0604020202020204" pitchFamily="34" charset="0"/>
              </a:rPr>
              <a:t>RSE – (Responsabilité Sociétale des Entreprises)</a:t>
            </a:r>
          </a:p>
          <a:p>
            <a:pPr algn="just"/>
            <a:r>
              <a:rPr lang="fr-FR" sz="1400" dirty="0">
                <a:solidFill>
                  <a:srgbClr val="000000"/>
                </a:solidFill>
                <a:cs typeface="Arial" panose="020B0604020202020204" pitchFamily="34" charset="0"/>
              </a:rPr>
              <a:t>Dans nos activités, nous avons intégré les principes énoncés sur les droits de l’homme, les relations de travail, l’environnement, la transparence et la lutte contre la corruption.</a:t>
            </a:r>
          </a:p>
        </p:txBody>
      </p:sp>
      <p:sp>
        <p:nvSpPr>
          <p:cNvPr id="8" name="Rectangle 7">
            <a:extLst>
              <a:ext uri="{FF2B5EF4-FFF2-40B4-BE49-F238E27FC236}">
                <a16:creationId xmlns:a16="http://schemas.microsoft.com/office/drawing/2014/main" id="{2289A237-C2A9-4492-8072-88D0312A58CD}"/>
              </a:ext>
            </a:extLst>
          </p:cNvPr>
          <p:cNvSpPr/>
          <p:nvPr userDrawn="1"/>
        </p:nvSpPr>
        <p:spPr>
          <a:xfrm>
            <a:off x="1809795" y="5473751"/>
            <a:ext cx="7545718" cy="1200329"/>
          </a:xfrm>
          <a:prstGeom prst="rect">
            <a:avLst/>
          </a:prstGeom>
        </p:spPr>
        <p:txBody>
          <a:bodyPr wrap="square">
            <a:spAutoFit/>
          </a:bodyPr>
          <a:lstStyle/>
          <a:p>
            <a:pPr algn="just"/>
            <a:r>
              <a:rPr lang="fr-FR" sz="1600" b="1" dirty="0">
                <a:cs typeface="Arial" panose="020B0604020202020204" pitchFamily="34" charset="0"/>
              </a:rPr>
              <a:t>Démarche de certification en cours</a:t>
            </a:r>
          </a:p>
          <a:p>
            <a:pPr algn="just"/>
            <a:r>
              <a:rPr lang="fr-FR" sz="1400" dirty="0"/>
              <a:t>La démarche ISO 27001:2013 est déployée pour répondre aux exigences relatives à l'amélioration continue de nos systèmes de management de la sécurité de l'information. Elle comporte également des exigences sur l'appréciation et le traitement des risques de sécurité de l'information, adaptées aux besoins de l'organisation.</a:t>
            </a:r>
          </a:p>
        </p:txBody>
      </p:sp>
      <p:pic>
        <p:nvPicPr>
          <p:cNvPr id="9" name="Image 8">
            <a:extLst>
              <a:ext uri="{FF2B5EF4-FFF2-40B4-BE49-F238E27FC236}">
                <a16:creationId xmlns:a16="http://schemas.microsoft.com/office/drawing/2014/main" id="{C6597AF6-BDB8-487C-8D64-1563B779AB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1823" y="428786"/>
            <a:ext cx="1008112" cy="776050"/>
          </a:xfrm>
          <a:prstGeom prst="rect">
            <a:avLst/>
          </a:prstGeom>
        </p:spPr>
      </p:pic>
      <p:pic>
        <p:nvPicPr>
          <p:cNvPr id="10" name="Image 9">
            <a:extLst>
              <a:ext uri="{FF2B5EF4-FFF2-40B4-BE49-F238E27FC236}">
                <a16:creationId xmlns:a16="http://schemas.microsoft.com/office/drawing/2014/main" id="{67A4B02E-7B26-45DD-955B-21A5AA2B78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6853" y="3041504"/>
            <a:ext cx="1056492" cy="648072"/>
          </a:xfrm>
          <a:prstGeom prst="rect">
            <a:avLst/>
          </a:prstGeom>
        </p:spPr>
      </p:pic>
      <p:sp>
        <p:nvSpPr>
          <p:cNvPr id="11" name="ZoneTexte 10">
            <a:extLst>
              <a:ext uri="{FF2B5EF4-FFF2-40B4-BE49-F238E27FC236}">
                <a16:creationId xmlns:a16="http://schemas.microsoft.com/office/drawing/2014/main" id="{A88FB727-D421-4D58-A48F-DF6129E8AA9C}"/>
              </a:ext>
            </a:extLst>
          </p:cNvPr>
          <p:cNvSpPr txBox="1"/>
          <p:nvPr userDrawn="1"/>
        </p:nvSpPr>
        <p:spPr>
          <a:xfrm>
            <a:off x="417252" y="4946548"/>
            <a:ext cx="1176924" cy="707886"/>
          </a:xfrm>
          <a:prstGeom prst="rect">
            <a:avLst/>
          </a:prstGeom>
          <a:noFill/>
        </p:spPr>
        <p:txBody>
          <a:bodyPr wrap="none" rtlCol="0">
            <a:spAutoFit/>
          </a:bodyPr>
          <a:lstStyle/>
          <a:p>
            <a:pPr algn="ctr"/>
            <a:r>
              <a:rPr lang="en-GB" sz="2400" b="1"/>
              <a:t>ISO</a:t>
            </a:r>
            <a:r>
              <a:rPr lang="en-GB"/>
              <a:t> </a:t>
            </a:r>
          </a:p>
          <a:p>
            <a:pPr algn="ctr"/>
            <a:r>
              <a:rPr lang="en-GB" sz="1600" i="1"/>
              <a:t>27001:2013</a:t>
            </a:r>
            <a:endParaRPr lang="en-GB" i="1"/>
          </a:p>
        </p:txBody>
      </p:sp>
      <p:sp>
        <p:nvSpPr>
          <p:cNvPr id="12" name="Rectangle 11">
            <a:extLst>
              <a:ext uri="{FF2B5EF4-FFF2-40B4-BE49-F238E27FC236}">
                <a16:creationId xmlns:a16="http://schemas.microsoft.com/office/drawing/2014/main" id="{0E52440F-0F28-49A1-A522-9DFC10E7DE0D}"/>
              </a:ext>
            </a:extLst>
          </p:cNvPr>
          <p:cNvSpPr/>
          <p:nvPr userDrawn="1"/>
        </p:nvSpPr>
        <p:spPr>
          <a:xfrm>
            <a:off x="1806408" y="4261484"/>
            <a:ext cx="5797887" cy="984885"/>
          </a:xfrm>
          <a:prstGeom prst="rect">
            <a:avLst/>
          </a:prstGeom>
        </p:spPr>
        <p:txBody>
          <a:bodyPr wrap="square">
            <a:spAutoFit/>
          </a:bodyPr>
          <a:lstStyle/>
          <a:p>
            <a:pPr algn="just"/>
            <a:r>
              <a:rPr lang="fr-FR" sz="1600" b="1" dirty="0">
                <a:cs typeface="Arial" panose="020B0604020202020204" pitchFamily="34" charset="0"/>
              </a:rPr>
              <a:t>Certifié ISO 9001 en Novembre 2020</a:t>
            </a:r>
            <a:r>
              <a:rPr lang="fr-FR" sz="1400" b="1" dirty="0">
                <a:cs typeface="Arial" panose="020B0604020202020204" pitchFamily="34" charset="0"/>
              </a:rPr>
              <a:t> </a:t>
            </a:r>
            <a:r>
              <a:rPr lang="fr-FR" sz="1400" dirty="0">
                <a:cs typeface="Arial" panose="020B0604020202020204" pitchFamily="34" charset="0"/>
              </a:rPr>
              <a:t>pour une durée de 3 ans.</a:t>
            </a:r>
          </a:p>
          <a:p>
            <a:pPr algn="just"/>
            <a:r>
              <a:rPr lang="fr-FR" sz="1400" dirty="0">
                <a:cs typeface="Arial" panose="020B0604020202020204" pitchFamily="34" charset="0"/>
              </a:rPr>
              <a:t>Domaine d’activité certifié : Services d’ingénierie logicielle, appliqués à tous les niveaux de systèmes, du capteur au cloud. Support projet client (bureau de gestion de projet et analyses métiers).</a:t>
            </a:r>
          </a:p>
        </p:txBody>
      </p:sp>
      <p:pic>
        <p:nvPicPr>
          <p:cNvPr id="13" name="Image 12">
            <a:extLst>
              <a:ext uri="{FF2B5EF4-FFF2-40B4-BE49-F238E27FC236}">
                <a16:creationId xmlns:a16="http://schemas.microsoft.com/office/drawing/2014/main" id="{194149A3-D423-4ADA-BE32-4DC5B12AB13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1643" y="1568129"/>
            <a:ext cx="796281" cy="792000"/>
          </a:xfrm>
          <a:prstGeom prst="rect">
            <a:avLst/>
          </a:prstGeom>
        </p:spPr>
      </p:pic>
      <p:pic>
        <p:nvPicPr>
          <p:cNvPr id="17" name="Image 16">
            <a:extLst>
              <a:ext uri="{FF2B5EF4-FFF2-40B4-BE49-F238E27FC236}">
                <a16:creationId xmlns:a16="http://schemas.microsoft.com/office/drawing/2014/main" id="{F4D05059-633B-4446-8F33-BB12D49F346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32793" y="6028168"/>
            <a:ext cx="709013" cy="683270"/>
          </a:xfrm>
          <a:prstGeom prst="rect">
            <a:avLst/>
          </a:prstGeom>
        </p:spPr>
      </p:pic>
    </p:spTree>
    <p:extLst>
      <p:ext uri="{BB962C8B-B14F-4D97-AF65-F5344CB8AC3E}">
        <p14:creationId xmlns:p14="http://schemas.microsoft.com/office/powerpoint/2010/main" val="3975155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s partenair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9B2B02D-30CE-42FE-96BB-7A7741F7CB3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2">
            <a:extLst>
              <a:ext uri="{FF2B5EF4-FFF2-40B4-BE49-F238E27FC236}">
                <a16:creationId xmlns:a16="http://schemas.microsoft.com/office/drawing/2014/main" id="{F37CA2D4-8795-49F7-88F4-820BBF091A58}"/>
              </a:ext>
            </a:extLst>
          </p:cNvPr>
          <p:cNvSpPr/>
          <p:nvPr userDrawn="1"/>
        </p:nvSpPr>
        <p:spPr>
          <a:xfrm>
            <a:off x="-28574" y="-1"/>
            <a:ext cx="4514849" cy="6867525"/>
          </a:xfrm>
          <a:custGeom>
            <a:avLst/>
            <a:gdLst>
              <a:gd name="connsiteX0" fmla="*/ 0 w 5686425"/>
              <a:gd name="connsiteY0" fmla="*/ 0 h 6953250"/>
              <a:gd name="connsiteX1" fmla="*/ 5686425 w 5686425"/>
              <a:gd name="connsiteY1" fmla="*/ 0 h 6953250"/>
              <a:gd name="connsiteX2" fmla="*/ 5686425 w 5686425"/>
              <a:gd name="connsiteY2" fmla="*/ 6953250 h 6953250"/>
              <a:gd name="connsiteX3" fmla="*/ 0 w 5686425"/>
              <a:gd name="connsiteY3" fmla="*/ 6953250 h 6953250"/>
              <a:gd name="connsiteX4" fmla="*/ 0 w 5686425"/>
              <a:gd name="connsiteY4" fmla="*/ 0 h 6953250"/>
              <a:gd name="connsiteX0" fmla="*/ 0 w 5686425"/>
              <a:gd name="connsiteY0" fmla="*/ 0 h 6953250"/>
              <a:gd name="connsiteX1" fmla="*/ 5467350 w 5686425"/>
              <a:gd name="connsiteY1" fmla="*/ 2019300 h 6953250"/>
              <a:gd name="connsiteX2" fmla="*/ 5686425 w 5686425"/>
              <a:gd name="connsiteY2" fmla="*/ 6953250 h 6953250"/>
              <a:gd name="connsiteX3" fmla="*/ 0 w 5686425"/>
              <a:gd name="connsiteY3" fmla="*/ 6953250 h 6953250"/>
              <a:gd name="connsiteX4" fmla="*/ 0 w 5686425"/>
              <a:gd name="connsiteY4" fmla="*/ 0 h 6953250"/>
              <a:gd name="connsiteX0" fmla="*/ 0 w 6038850"/>
              <a:gd name="connsiteY0" fmla="*/ 0 h 6953250"/>
              <a:gd name="connsiteX1" fmla="*/ 6038850 w 6038850"/>
              <a:gd name="connsiteY1" fmla="*/ 2228850 h 6953250"/>
              <a:gd name="connsiteX2" fmla="*/ 5686425 w 6038850"/>
              <a:gd name="connsiteY2" fmla="*/ 6953250 h 6953250"/>
              <a:gd name="connsiteX3" fmla="*/ 0 w 6038850"/>
              <a:gd name="connsiteY3" fmla="*/ 6953250 h 6953250"/>
              <a:gd name="connsiteX4" fmla="*/ 0 w 6038850"/>
              <a:gd name="connsiteY4" fmla="*/ 0 h 6953250"/>
              <a:gd name="connsiteX0" fmla="*/ 0 w 6038850"/>
              <a:gd name="connsiteY0" fmla="*/ 0 h 6953250"/>
              <a:gd name="connsiteX1" fmla="*/ 6038850 w 6038850"/>
              <a:gd name="connsiteY1" fmla="*/ 2228850 h 6953250"/>
              <a:gd name="connsiteX2" fmla="*/ 3286125 w 6038850"/>
              <a:gd name="connsiteY2" fmla="*/ 6924675 h 6953250"/>
              <a:gd name="connsiteX3" fmla="*/ 0 w 6038850"/>
              <a:gd name="connsiteY3" fmla="*/ 6953250 h 6953250"/>
              <a:gd name="connsiteX4" fmla="*/ 0 w 6038850"/>
              <a:gd name="connsiteY4" fmla="*/ 0 h 6953250"/>
              <a:gd name="connsiteX0" fmla="*/ 0 w 6038850"/>
              <a:gd name="connsiteY0" fmla="*/ 0 h 6953250"/>
              <a:gd name="connsiteX1" fmla="*/ 6038850 w 6038850"/>
              <a:gd name="connsiteY1" fmla="*/ 2228850 h 6953250"/>
              <a:gd name="connsiteX2" fmla="*/ 3076575 w 6038850"/>
              <a:gd name="connsiteY2" fmla="*/ 6867525 h 6953250"/>
              <a:gd name="connsiteX3" fmla="*/ 0 w 6038850"/>
              <a:gd name="connsiteY3" fmla="*/ 6953250 h 6953250"/>
              <a:gd name="connsiteX4" fmla="*/ 0 w 6038850"/>
              <a:gd name="connsiteY4" fmla="*/ 0 h 6953250"/>
              <a:gd name="connsiteX0" fmla="*/ 0 w 6038850"/>
              <a:gd name="connsiteY0" fmla="*/ 0 h 6867525"/>
              <a:gd name="connsiteX1" fmla="*/ 6038850 w 6038850"/>
              <a:gd name="connsiteY1" fmla="*/ 2228850 h 6867525"/>
              <a:gd name="connsiteX2" fmla="*/ 3076575 w 6038850"/>
              <a:gd name="connsiteY2" fmla="*/ 6867525 h 6867525"/>
              <a:gd name="connsiteX3" fmla="*/ 85725 w 6038850"/>
              <a:gd name="connsiteY3" fmla="*/ 6515100 h 6867525"/>
              <a:gd name="connsiteX4" fmla="*/ 0 w 6038850"/>
              <a:gd name="connsiteY4" fmla="*/ 0 h 6867525"/>
              <a:gd name="connsiteX0" fmla="*/ 28575 w 6067425"/>
              <a:gd name="connsiteY0" fmla="*/ 0 h 6867525"/>
              <a:gd name="connsiteX1" fmla="*/ 6067425 w 6067425"/>
              <a:gd name="connsiteY1" fmla="*/ 2228850 h 6867525"/>
              <a:gd name="connsiteX2" fmla="*/ 3105150 w 6067425"/>
              <a:gd name="connsiteY2" fmla="*/ 6867525 h 6867525"/>
              <a:gd name="connsiteX3" fmla="*/ 0 w 6067425"/>
              <a:gd name="connsiteY3" fmla="*/ 6858000 h 6867525"/>
              <a:gd name="connsiteX4" fmla="*/ 28575 w 6067425"/>
              <a:gd name="connsiteY4" fmla="*/ 0 h 6867525"/>
              <a:gd name="connsiteX0" fmla="*/ 28575 w 6553200"/>
              <a:gd name="connsiteY0" fmla="*/ 0 h 6867525"/>
              <a:gd name="connsiteX1" fmla="*/ 6553200 w 6553200"/>
              <a:gd name="connsiteY1" fmla="*/ 2371725 h 6867525"/>
              <a:gd name="connsiteX2" fmla="*/ 3105150 w 6553200"/>
              <a:gd name="connsiteY2" fmla="*/ 6867525 h 6867525"/>
              <a:gd name="connsiteX3" fmla="*/ 0 w 6553200"/>
              <a:gd name="connsiteY3" fmla="*/ 6858000 h 6867525"/>
              <a:gd name="connsiteX4" fmla="*/ 28575 w 65532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7525">
                <a:moveTo>
                  <a:pt x="28575" y="0"/>
                </a:moveTo>
                <a:lnTo>
                  <a:pt x="6553200" y="2371725"/>
                </a:lnTo>
                <a:lnTo>
                  <a:pt x="3105150" y="6867525"/>
                </a:lnTo>
                <a:lnTo>
                  <a:pt x="0" y="6858000"/>
                </a:lnTo>
                <a:lnTo>
                  <a:pt x="28575" y="0"/>
                </a:lnTo>
                <a:close/>
              </a:path>
            </a:pathLst>
          </a:cu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3000">
              <a:solidFill>
                <a:schemeClr val="tx1"/>
              </a:solidFill>
              <a:latin typeface="Bebas Neue" panose="020B0606020202050201" pitchFamily="34" charset="0"/>
            </a:endParaRPr>
          </a:p>
        </p:txBody>
      </p:sp>
      <p:sp>
        <p:nvSpPr>
          <p:cNvPr id="2" name="Titre 1">
            <a:extLst>
              <a:ext uri="{FF2B5EF4-FFF2-40B4-BE49-F238E27FC236}">
                <a16:creationId xmlns:a16="http://schemas.microsoft.com/office/drawing/2014/main" id="{08D61863-5E17-44F2-BF1B-83639BD85ACD}"/>
              </a:ext>
            </a:extLst>
          </p:cNvPr>
          <p:cNvSpPr>
            <a:spLocks noGrp="1"/>
          </p:cNvSpPr>
          <p:nvPr>
            <p:ph type="title" hasCustomPrompt="1"/>
          </p:nvPr>
        </p:nvSpPr>
        <p:spPr>
          <a:xfrm>
            <a:off x="-147099" y="1389996"/>
            <a:ext cx="4514849" cy="2524349"/>
          </a:xfrm>
        </p:spPr>
        <p:txBody>
          <a:bodyPr/>
          <a:lstStyle>
            <a:lvl1pPr>
              <a:defRPr/>
            </a:lvl1pPr>
          </a:lstStyle>
          <a:p>
            <a:r>
              <a:rPr lang="fr-FR" dirty="0"/>
              <a:t>Nos partenaires</a:t>
            </a:r>
          </a:p>
        </p:txBody>
      </p:sp>
      <p:sp>
        <p:nvSpPr>
          <p:cNvPr id="3" name="AutoShape 4" descr="data:image/png;base64,iVBORw0KGgoAAAANSUhEUgAAAOEAAADhCAMAAAAJbSJIAAAA/1BMVEX///8AYKr///38/////vsAYK3//v4CYKgAVJrc8fj///oAV6L5//8AYagAX6oAYa8AW6Tv/v+fwt5hk7YYZaAAW6iXutegxuBklb8AVJzk+v97p8cAWqgAYbEAY6+12O+ArcgFX6IAVZbp/v8AW68AUp0AUpQla6VVh7DM6PUdZJjV6/EBYqSXvtkAWZhsnL+70+A6eKsASY6iyt1LgK1wqMzV8Pc4fLcqcqiEsdTe8f8gaqaq3/CPveOfz+wnbZ+m0N9jkbC63u1LiLuhv9GKs8cGWpJ0ocDO6vLJ2+WVrMBRg6myyNtdm8w8dKHB5vZ6o7p3s+FYk8MrYonL9v/QuefoAAATyklEQVR4nO1a61rbSLYtqXSzVLqBBZaxhCUwYIIxF4cmnZMhDemQnkmnMznz/s9y1t4yWMamk3yH+VfrcxxsS6Vate+7SggNDQ0NDQ0NDQ0NDQ0NDQ0NDQ0NDQ0NDQ0NDQ0NDQ0NDQ0NDQ0NDQ0NDQ0NDQ0NDQ0NDQ0NDQ0NDQ0NDQ0NDQ0NDQ0NDQ0NDQ0NDY3/NkyGlI5vSiH8xQ8O/7r82fSdnxuc77Ksv7uLn8/XSrn0Pd3kAPjVNC1z3a388i3TfBjK8h359CKL7gVF01fSkVZrbhjaaV/oYAq0Fs1nZ/7v8YNYotF8g6Fxi+k45jM3YUyMvCC5xJweZ9HduMhyzBWORBvropi+xMTAwsJNjinbw5j8myN8HyQl0WrgED1n6Yl0pen8BOgWnqn4m2sWw8+XezE107d8qURDzrTEUzSLoKQ/n7KDCZs+INuj0LSho5Iu8FvLZPpYHdFaOKLHCrPyoL+BKX7gBkkqyQz9pRmwiHgqvvVERR6mtKRm8y8x88WXWJdm4pbq9Dud/gL40Enlkvqrq87P4yqVvvrONf1UyYYIyWQxOSdtjdMXTw0MMwKZzudtxuVl8/6hI5RauBMSMzhbljibXlSVl5x6SZJ4/MpnW8paSMAUZxfez6KuL+6V2L4I/uaSg/q0e94b7u5JKI1c2CJsZnJR5xjD8/JgtLkqRJLtr+ejfDQIRqM8H41GXn3xVTlQ28U15L9IB/r/q3a8sLCrEHABOzja++3WVOrhUsc6G9iGYZT0BkQEY47IaH2iv5oPtu1mX5W1ncft64z2da5r2HEZF4NRffQ5hbksrM2SkzyMjcqI7TgebKo1MhR/neyHbmnTSBjRjfLtxuSXZAjzlur1x1QMT127cvm5RhkcpWL6Nm0PezaosABuZP84opPkXpnbtfvsFczVdbGqSTY4mfTNhSU64l0Q7RdR6FahMejJFYamuO1iiSKbF9NwQ+9kV5Cfaas6hAhbVOPTbmrJYWA0TwxdEDTT6cVEtgwRDMO4dMNoCUb0PGy7yohhXj5/tc2LjylCAnZws50+PA7T3PKqAvTxKlcZYmK7HyuoQEkrYNiRWx+Oyfn4/lK08B3Hkmkv6KbCUkOv4KeF3tEe4uN00O2wiyNdhqkOQiiMGxqYFSZPM8PyhcYjoNvzJWo+gY67fy/B8PFbt3WB0SgyfUuWEeLvsPJ6HXL/DvPZyt2GfmRkPeU0QZOmgz8sX1wmSQWKIIhHlbY3+7SSpnC0gNKenUbdFMJNhx49NQ5mKaInGOY7cEsmHkdBl2RoG1Frdqwbi8+hYT+ZvxHu3wtz21t8XZakIqHbvgiLRTeyokXB+dhv3DsYBlgjUIR8wHAeLClMInGx5GWNFTGKGFOgAfOjzoqhwpgpGRDpueseE0OhhiOyiLs9IqimmXs6hqk6HFXYDiGmxWwjtqA2x8beDfcBJEMh2gyjud09XoO52fAkcUFKATUuB91XUvkcGZ8wNB8YWlhzNfHckzAqwBCr5rr5NBVrUjuLI/gksavj1GIb3xkZwWwPOgnPPc3C7EhRKsRZ3VkSkudrxEguEVYehsZCHlBhdpcPygdVNrKvssUwio0wtO0ibikzK4PLykYjuKV7eiWbyTxl+OA7gPRNjoeHdkFyjGP7YkctZUQtc7Ws/gme0VXI2hwExp0LSBDUpWVN4YnrS75GIb89y7MsSIJHDAaDpE7iR4JuMfAGwYB/YOCPYPRVLTGsDwAv9/I5vIM8GGQR1gkMozgOq7CKDvtkbE8ZPqbXiBJqOipxPdzAyUnl2sXBpEldVhk60L/7LHZjMFSII7j33336FgzN6b5bRdd7FKGwqP6rrzsrGN7Zrj03zSgcruLrGWSYlw+rEPx7dwUbW71DL4mLmNjAh4Uhgh+HtDUMucIx0yOP/BN0BEpkl0l3F3YpIZQ1MjTFq7ooQrerqLCAKf5xvCXgbiE4aCkGGWzByYKgRNSk6LjktKXc9qoH5wNvZXKCIFu/U2q7nRcPDPMNyWmL/5DgUxppyr2/picBO2aYZGlEB5/FOoaNY4TjmAVu1RiFAUusbsYU1S1rvQzTo8yGbhynzFCMPybJluREAL6UPH63g4n6FgUMqr/MR/AAG3n1ICD2xxZyQH4a4JO7wn2XC0+Tb3PAkou4bnIGIuV4s6bQDX0tYzf60pcrnmb+UCn7s6BEfLGjkGy99GavBGQAgu3Ff8j5HXHrRYVBDH0qU/46ySqITRIpMKRgl0wFqaxsyt+nicVGYBcLGWIM2dIUx2fj3/aMhQzxEF+oxUTMph4z/XRYc+xBWlXGyaRhyD7NjQz2NA5VIFJ2viR2DG9M7glir4/6pFjOkwra5NCPwfdmkVuwDC3Hl+MuBrMLbwLnAhlmYYxQdTDG5c46N4VF2ggWeSYYUrnSTii46mkxDDaEOa/8n4wF2sOD0I2RiELvovM9XAQZIlgWFO6ynmBhm/LTdQ0xk7TJk9teL12toPBU1n4qGSc51iEKw+4eAun4LTw2+Se4JizWdFCRJWczZa4pXR4YPsZDYmguMyRdIYbldxlCBiqdVaSorgu/UJ/hMpIhPBmFzAFpKanQuJtQkhZx1oA4v6OkWh0NXsQ3yW2YHaSuNGgEGdLNIVtMGV28S5HT7FdGiZBDCbtcM6k1DMV6ht+XoaA07K8DTNyIK7uskk1m6JINwuSK/R5VVo7YrRIjdiuKFJBv4X1A4F7bBeLuAOR0n1MMR+Q+TsX4MLMp8LqxHdqjd5DhPuYUwotf9/01SvoTDKPvM4Sr8NVdYhDDqKzsG0QpMISdIKTbLEMEg3/gNwxDmSjcbnZ6Rp0PZ81wCr6RWktj5O425QZgCIKcITYpRlH/k3xpk3UEb9au+ovKkBwJcukyatQ0rsbmnCG5TDfZxBJIXisKKiVlo4PDW4pjyz70cTgKLI46Sjihj+Ki+5/jUZ40CQneci84eDPdh+/Gz27RfbXOEF+UIbXx/F9PEQ3dCA+1g0uuLcAQihWGYCjSSU2FJFYAoTCKvC+/KvkYtlaGIw8t359WFaJKWGbVt+HOm5039GJsbeHt23GBJ0Bty2S6psJ+YTuEJKz0mLJel0bM3giWIQoYyn2Tnkp/r0OqB/EdnL+bzPrchWvXuy1YPN41ZhfDQ9dfbi93JItJPpZX8ra310PeybVCfbtuTi/KEDHRUbMMWhjCMVB4kFtBSK4PFWk0+HNvWFchV1guZbH10R43jJtqcVWG0GnUFEGJHMmtu5epnI6ukGn4ct66o5rqy6kS47s8ot5M9EU5K/P68WjxIwyRHwjVS9i5IWXJzoV4F1C9jSIptoM/pwcl7CWmdC2s4sGfFCMkmeFqe4N+AXmrf4p0sUzqnb4S6eH+EeVligIliR6OzEtQHKbvr/MSqgO3jMzVbDd5XliGJAowJD9CKUj0i/TfBVxVVyFygN5/DjNkO0bTCrDt0w/Caprl6whibqghd7zKTuqjMVJHc1xHB7uYnaI4IikB7XSLwYSm2J90E0pP+1SeWE8b5i/HkK9mhqiy3TC7lhYzjMkZlMjaPt0k5PaNpnMSJ0NJZbJa0xSmoZDR/FW7VXC9nVq0KbPlGdF5Hx7WF7KpeKdZMbijXqopOtPTrEheI711rOU+1ot6GiF9cUQFBtV9RoaHE0PQJVZZT5qfrhP2pUja8FXpDRVvSKxp91Oz2Ey/BUn4pkM7Lo4F7XDtEeokygSIoLg9JQuFYaGcsNTtUZIFHZqc2WpovrQvlb68yUpyJRFR4swbroY6Te7gm/LFFUK2SxERyWsVhqPpnqBw76+hCPmeHXh3YwFCvnCsztsC3uttx0eGoFDzWGqWILvxbi2lOINVl4ejHtLvpkb8LzE0rb2PlDWyEJMdjhYuOVZMJfmmkNJcnUQwRVRU1ECBTDZTxDzaqFjDML3pXnJTh+dz61FgD3pNJaio8QCfXEHVkb5SzwYyn1ycCd9vbwG9sB1CSW/5SmosGh5F/AExtMvCrhAPKTXudJOIC19YahS63lFKDaU1MrTU5HdlckKHnx3zdcLPP71Vyic9TT9GlPllv6RYOEU0wW1vqJa3kl7Yl0KhXg+oo4qCMKYuH8uQUu84RsSXHDI71zV3XWnzwa6MwXVHqHVVga+G7z8pLhkl6lqULTDoKEzOFdUdljUMMCjGrjuU7nLZMn7/7beUthiXqteXYwgn7aeIX+xJwfBmzyeGGJ0y7xiexuINyc6XoCAPazcJanIzFtaaeCHhSU7OX1++Sqn09D91ObK6dv1B0K5kp44p+4Ytb1PbQnb+GJ5X+cUfgiT8M3bYbOxuLBh63KdpOeSmJc23STnMSwwWI80qsylXTxExJLOkGp+Cu2lefQlKlFNNhVAZ2eku3A1vxIpWBeQ7aurZg7x7vrMLlpcj1NGULUQnfXIrvYxSQ7i0wb1MX2333iZBVgQ9CvntgPgjDB38284fGeaQoWPRq9Xscbixg/Kw5uqUJh5XlCY+7dMI2ptSV+ceDJV2ZPjy5ON7TIyym3asxmJ86tpYiCQZVXfDaTfJM8pmi+A1Rtmt3ZPKKOyg6m7u3FV5FsV2FXnUNJft4POjDDcWDKGlFh0neGxnUYeGd0aF+ekQxW3JeyFuMUtXO1EsffjzznlCBZ9BPgfVT3V6SR6ed3sfn+zAAW2Ru6RdluLgKv1ja3ZaJ4PS9TpmOsvKJEmq8zdn/b3DQQQ3W9ohuFscs37G0zQWt9DSaLABS56fHWhm4giKQI5Qu2+TKsSDKE0rvDOxsm9BnWnBaWX/OqFmOwkSBhnZ+YTKQSlaKSWl2Kgs2KqNwS8phYj+7c75QT46Etuj/OJwetmn6wS8bFSFcVyc9Ck1WOorfz/zXpGhB4aUUYlFU9LyfW4m5hSwIBE3LozBUbqmqw9DbMKf2f9lABGGJ0hToyIqioMdSUdJrHYkg6bujjgfcgNkP0qykPu7Ozf/mPU+o7Sk2Idov5vDq0Il8gmtEZ04+f9oqeu96z/BVf/X8dmb6zqhKomKUTiX4uOYn/PUDiUl25RViv55QPK2m42n0M17WBKndW4HMd200m8Z3V8h5ZbUuTFhrEL+z/WEciHaoMSAfuetDdswqvM+LdJyJv/zDKM47B532zg+7lZVEGAiIW2wkN2EVf5ZrmMIdabjIlwB9Gc5KaBLaSychpHN0icnjsgnjmssgW3Ufd6EYi/Zua+SenZLIrUoGfDVEbL90kaGYUmmZz5lGD0yfPt9T2NzW5v2Vx/R7P4R4oIKXghkRzWnWhYMQ9ZSMKRZmbTb3595dhFW3Bim24NZR7WrAkgbo9x71Bu/myuwlOmk61HsSTY73FO1eKeZegh3KEGaveCndpi7jwwPieHywSb+NFnsAdM5AbqUd1fnO/nkFg3qnEdN/Z7/qVAQWexpmj1KLAjHQz4CBYZ8NIh6+25FqYpNHVE3Ob8S1tx58XEs2kW9Oq6ibPA7PAqdilK7XzzyURizPtmi/IVuGOdxaNS3YjX345R3w3PduTAGh7AFU7YOjKDSJn0Hw9a2/VMYxoOe04Ypau3Xe+QTKOFH9dSc1igKMHwc1aEOhWWCYhgWsdGI0S0ypDemomqDm+M0BLLTPKICwqG9plffRgPKheKC8hnv+lJxOy69iaJsqtZtPoKinAQsBI5PNynvTbcZ8m2Tg/BZzPe3Y9o6ZVnVk7Q5awBPt5VDQ2NqcEbIS53Fc7l9IffuPBgQawB3GJOPtwKS5rMYsjk0JvZm+/bHlM4O9odegiyhbIwFcTQZobhCqiGmQXna8dcUKJiHT56mOYCDpb5OxZM0n3IxR3w4CN3n8GihVPYVxWiGhzZnv8ADeSltMyBcGYsdUvoFQQMJpJPeBfP2om1UJ013HtbnU/whQyTr2/WSI0WdSGrox9F8TenITGwn9fSK8uZR8EapNdktFNISG4OFRR2mzdG3dl5HDKGlz6PxFHiyW+wPjj9T/c3HDClh3gpsfI3Zh/GgxRCyAUN4HoSDEWl+CcUrOZKiiufThWJ+ZI9OlIwQ6G5nNcWh6oSDCxUm+L9y3aA7SUW/Punj+jXbH3QocINyxAYZMbToxF9LhmT3k6B4nmDIDfrISIL6Xx9Sth/FJwYbhhUV85URk6d5tEOH+oGkqyLtjdzSqCB9LEQSJW7wRrIZ8tEURVXfp9NxZzNJjKIYkEvaJ88U2Zy6R1jU/Pz93pcJZbWrDEnRxWQ02M8aDI7pVMNy14TMXkzosNwzyLIkSzyvfjsbjlM6JMl7lHwsEZ5mhFGbV9CSIfIaqKjDmR8oDoI8oaNveEuS4OI+pTEsbqIrOiv3Yev4+BB4+5beDh+Ajzf03j2+H6bmct7+YA603mebvd7mHF8VhZe2T5KcZZz9tvkser3e9H64cdtJqVZVqik0qH2Gf5//dfSAf/2zfRCUtnwp0iKPS7fmeEevyWRr+Acdb0IaSo6GjpSqx0OXzx2OTDmIr/pSOTcZ+QDoBCVHjrnEEF8q+Tw4CafbLG7GOvONXhIhnfWlo4PN2AtPwI1ri7wAL4VsXo8/U+7FUathaHEizDUMH9L1reY8LsdCquOoNWOuZcgdWayR9XDcV3DQXNoqoT8xDf/ZI8JWsxEuGt9gzqsDPrWMiTo+PQUpN+/+LhhSqiT50IJs3BKtte/zY6zV5ryGhoaGhoaGhoaGhoaGhoaGhoaGhoaGhoaGhoaGhoaGhoaGhoaGhoaGhoaGhoaGhoaGhoaGhoaGhoaGhoaGhoaGhoaGhoaGhoaGhsZL4f8A4FWjSoDF07YAAAAASUVORK5CYII=">
            <a:extLst>
              <a:ext uri="{FF2B5EF4-FFF2-40B4-BE49-F238E27FC236}">
                <a16:creationId xmlns:a16="http://schemas.microsoft.com/office/drawing/2014/main" id="{2A00C049-FA37-4392-9907-FFFA6AFD3269}"/>
              </a:ext>
            </a:extLst>
          </p:cNvPr>
          <p:cNvSpPr>
            <a:spLocks noChangeAspect="1" noChangeArrowheads="1"/>
          </p:cNvSpPr>
          <p:nvPr userDrawn="1"/>
        </p:nvSpPr>
        <p:spPr bwMode="auto">
          <a:xfrm>
            <a:off x="5943599" y="3276599"/>
            <a:ext cx="3067843" cy="30678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7" name="Image 16">
            <a:extLst>
              <a:ext uri="{FF2B5EF4-FFF2-40B4-BE49-F238E27FC236}">
                <a16:creationId xmlns:a16="http://schemas.microsoft.com/office/drawing/2014/main" id="{F4D05059-633B-4446-8F33-BB12D49F34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793" y="6028168"/>
            <a:ext cx="709013" cy="683270"/>
          </a:xfrm>
          <a:prstGeom prst="rect">
            <a:avLst/>
          </a:prstGeom>
        </p:spPr>
      </p:pic>
      <p:sp>
        <p:nvSpPr>
          <p:cNvPr id="19" name="Rectangle 18">
            <a:extLst>
              <a:ext uri="{FF2B5EF4-FFF2-40B4-BE49-F238E27FC236}">
                <a16:creationId xmlns:a16="http://schemas.microsoft.com/office/drawing/2014/main" id="{E999B351-2909-4161-94C6-AEBF0118D74F}"/>
              </a:ext>
            </a:extLst>
          </p:cNvPr>
          <p:cNvSpPr/>
          <p:nvPr userDrawn="1"/>
        </p:nvSpPr>
        <p:spPr>
          <a:xfrm>
            <a:off x="5709733" y="694576"/>
            <a:ext cx="6361295" cy="1692771"/>
          </a:xfrm>
          <a:prstGeom prst="rect">
            <a:avLst/>
          </a:prstGeom>
        </p:spPr>
        <p:txBody>
          <a:bodyPr wrap="square">
            <a:spAutoFit/>
          </a:bodyPr>
          <a:lstStyle/>
          <a:p>
            <a:pPr algn="just"/>
            <a:r>
              <a:rPr lang="fr-FR" sz="1600" b="1" dirty="0">
                <a:solidFill>
                  <a:srgbClr val="000000"/>
                </a:solidFill>
                <a:cs typeface="Arial" panose="020B0604020202020204" pitchFamily="34" charset="0"/>
              </a:rPr>
              <a:t>Partenaire CARA </a:t>
            </a:r>
          </a:p>
          <a:p>
            <a:pPr algn="just"/>
            <a:r>
              <a:rPr lang="fr-FR" sz="1400" dirty="0"/>
              <a:t>Le Club Agile Rhône Alpes « CARA » est une association qui se donne pour objectifs la promotion et la diffusion des méthodes agiles dans la région Rhône-Alpes par tous moyens de communication et d’intervention: conférences, séminaires, rencontres, accompagnement, consulting, formations.</a:t>
            </a:r>
          </a:p>
          <a:p>
            <a:pPr marL="285750" indent="-285750">
              <a:buFont typeface="Arial" panose="020B0604020202020204" pitchFamily="34" charset="0"/>
              <a:buChar char="•"/>
            </a:pPr>
            <a:endParaRPr lang="fr-FR" sz="1600" dirty="0"/>
          </a:p>
          <a:p>
            <a:endParaRPr lang="fr-FR" sz="1600" dirty="0"/>
          </a:p>
        </p:txBody>
      </p:sp>
      <p:sp>
        <p:nvSpPr>
          <p:cNvPr id="20" name="Rectangle 19">
            <a:extLst>
              <a:ext uri="{FF2B5EF4-FFF2-40B4-BE49-F238E27FC236}">
                <a16:creationId xmlns:a16="http://schemas.microsoft.com/office/drawing/2014/main" id="{893CB330-5A37-4F3F-AF39-7A441BD8D177}"/>
              </a:ext>
            </a:extLst>
          </p:cNvPr>
          <p:cNvSpPr/>
          <p:nvPr userDrawn="1"/>
        </p:nvSpPr>
        <p:spPr>
          <a:xfrm>
            <a:off x="5709733" y="2405516"/>
            <a:ext cx="6361295" cy="1415772"/>
          </a:xfrm>
          <a:prstGeom prst="rect">
            <a:avLst/>
          </a:prstGeom>
        </p:spPr>
        <p:txBody>
          <a:bodyPr wrap="square">
            <a:spAutoFit/>
          </a:bodyPr>
          <a:lstStyle/>
          <a:p>
            <a:pPr algn="just"/>
            <a:r>
              <a:rPr lang="fr-FR" sz="1600" b="1" dirty="0">
                <a:solidFill>
                  <a:srgbClr val="000000"/>
                </a:solidFill>
                <a:cs typeface="Arial" panose="020B0604020202020204" pitchFamily="34" charset="0"/>
              </a:rPr>
              <a:t>Partenaire PMI</a:t>
            </a:r>
          </a:p>
          <a:p>
            <a:pPr algn="just"/>
            <a:r>
              <a:rPr lang="fr-FR" sz="1400" dirty="0"/>
              <a:t>Le Project Management Institute, fondé en 1969, est une association professionnelle à but non lucratif qui propose des méthodes de Gestion de projet. Son siège est à Philadelphie en Pennsylvanie (États-Unis), elle compte plus de 700 000 membres répartis dans 125 pays. Elle élabore et publie des standards relatifs à la gestion de projet et propose différentes certifications dans ce domaine</a:t>
            </a:r>
            <a:endParaRPr lang="en-US" sz="1400" dirty="0">
              <a:solidFill>
                <a:srgbClr val="000000"/>
              </a:solidFill>
              <a:cs typeface="Arial" panose="020B0604020202020204" pitchFamily="34" charset="0"/>
            </a:endParaRPr>
          </a:p>
        </p:txBody>
      </p:sp>
      <p:sp>
        <p:nvSpPr>
          <p:cNvPr id="21" name="Rectangle 20">
            <a:extLst>
              <a:ext uri="{FF2B5EF4-FFF2-40B4-BE49-F238E27FC236}">
                <a16:creationId xmlns:a16="http://schemas.microsoft.com/office/drawing/2014/main" id="{C664D327-5967-44B4-A7CC-CA092FA8B5B0}"/>
              </a:ext>
            </a:extLst>
          </p:cNvPr>
          <p:cNvSpPr/>
          <p:nvPr userDrawn="1"/>
        </p:nvSpPr>
        <p:spPr>
          <a:xfrm>
            <a:off x="5709734" y="4366203"/>
            <a:ext cx="6361294" cy="1846659"/>
          </a:xfrm>
          <a:prstGeom prst="rect">
            <a:avLst/>
          </a:prstGeom>
        </p:spPr>
        <p:txBody>
          <a:bodyPr wrap="square">
            <a:spAutoFit/>
          </a:bodyPr>
          <a:lstStyle/>
          <a:p>
            <a:pPr algn="just"/>
            <a:r>
              <a:rPr lang="fr-FR" sz="1600" b="1">
                <a:solidFill>
                  <a:srgbClr val="000000"/>
                </a:solidFill>
                <a:cs typeface="Arial" panose="020B0604020202020204" pitchFamily="34" charset="0"/>
              </a:rPr>
              <a:t>Partenaire AFIS/INCOSE </a:t>
            </a:r>
            <a:r>
              <a:rPr lang="fr-FR" sz="1600" b="1">
                <a:cs typeface="Arial" panose="020B0604020202020204" pitchFamily="34" charset="0"/>
              </a:rPr>
              <a:t>- </a:t>
            </a:r>
            <a:r>
              <a:rPr lang="fr-FR" sz="1600" b="1">
                <a:solidFill>
                  <a:srgbClr val="000000"/>
                </a:solidFill>
                <a:cs typeface="Arial" panose="020B0604020202020204" pitchFamily="34" charset="0"/>
              </a:rPr>
              <a:t>Rhône Alpes (Norme IEC 15288)</a:t>
            </a:r>
          </a:p>
          <a:p>
            <a:pPr algn="just"/>
            <a:r>
              <a:rPr lang="fr-FR" sz="1400"/>
              <a:t>La maîtrise des systèmes complexes par les industriels est indispensable au maintien et à l'amélioration des positions de l'industrie française sur le marché mondial des grands systèmes, et ce quelque soit le domaine : défense, télécoms, santé, énergie… Ces systèmes font appel à de nombreuses disciplines : génie logiciel, génie électronique, sous-traitance, production,  maintenance, sécurité… L’Ingénierie Système (IS) qui en fournit la vision globale et le management associé en est le chef d’orchestre.</a:t>
            </a:r>
          </a:p>
        </p:txBody>
      </p:sp>
      <p:pic>
        <p:nvPicPr>
          <p:cNvPr id="22" name="Image 21">
            <a:extLst>
              <a:ext uri="{FF2B5EF4-FFF2-40B4-BE49-F238E27FC236}">
                <a16:creationId xmlns:a16="http://schemas.microsoft.com/office/drawing/2014/main" id="{26BC29C0-4E72-46B8-825C-0A889DEBB9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86931" y="3070113"/>
            <a:ext cx="1407382" cy="552430"/>
          </a:xfrm>
          <a:prstGeom prst="rect">
            <a:avLst/>
          </a:prstGeom>
        </p:spPr>
      </p:pic>
      <p:grpSp>
        <p:nvGrpSpPr>
          <p:cNvPr id="23" name="Groupe 22">
            <a:extLst>
              <a:ext uri="{FF2B5EF4-FFF2-40B4-BE49-F238E27FC236}">
                <a16:creationId xmlns:a16="http://schemas.microsoft.com/office/drawing/2014/main" id="{3FB4C46E-4ACB-44D6-899E-8CACE8EAF65F}"/>
              </a:ext>
            </a:extLst>
          </p:cNvPr>
          <p:cNvGrpSpPr/>
          <p:nvPr userDrawn="1"/>
        </p:nvGrpSpPr>
        <p:grpSpPr>
          <a:xfrm>
            <a:off x="3915199" y="4366203"/>
            <a:ext cx="1673563" cy="1603056"/>
            <a:chOff x="1010226" y="3295762"/>
            <a:chExt cx="1561161" cy="1217887"/>
          </a:xfrm>
        </p:grpSpPr>
        <p:pic>
          <p:nvPicPr>
            <p:cNvPr id="24" name="Image 23">
              <a:extLst>
                <a:ext uri="{FF2B5EF4-FFF2-40B4-BE49-F238E27FC236}">
                  <a16:creationId xmlns:a16="http://schemas.microsoft.com/office/drawing/2014/main" id="{B70AF172-EF59-42B2-93AE-6E49A14B4FA6}"/>
                </a:ext>
              </a:extLst>
            </p:cNvPr>
            <p:cNvPicPr>
              <a:picLocks noChangeAspect="1"/>
            </p:cNvPicPr>
            <p:nvPr/>
          </p:nvPicPr>
          <p:blipFill>
            <a:blip r:embed="rId4"/>
            <a:stretch>
              <a:fillRect/>
            </a:stretch>
          </p:blipFill>
          <p:spPr>
            <a:xfrm>
              <a:off x="1010226" y="3295762"/>
              <a:ext cx="1493515" cy="828336"/>
            </a:xfrm>
            <a:prstGeom prst="rect">
              <a:avLst/>
            </a:prstGeom>
          </p:spPr>
        </p:pic>
        <p:pic>
          <p:nvPicPr>
            <p:cNvPr id="25" name="Image 24">
              <a:extLst>
                <a:ext uri="{FF2B5EF4-FFF2-40B4-BE49-F238E27FC236}">
                  <a16:creationId xmlns:a16="http://schemas.microsoft.com/office/drawing/2014/main" id="{C1CCD1ED-67FD-4EB7-83BE-CAE2B0D1E1A6}"/>
                </a:ext>
              </a:extLst>
            </p:cNvPr>
            <p:cNvPicPr>
              <a:picLocks noChangeAspect="1"/>
            </p:cNvPicPr>
            <p:nvPr/>
          </p:nvPicPr>
          <p:blipFill>
            <a:blip r:embed="rId5"/>
            <a:stretch>
              <a:fillRect/>
            </a:stretch>
          </p:blipFill>
          <p:spPr>
            <a:xfrm>
              <a:off x="1554650" y="3917163"/>
              <a:ext cx="1016737" cy="596486"/>
            </a:xfrm>
            <a:prstGeom prst="rect">
              <a:avLst/>
            </a:prstGeom>
          </p:spPr>
        </p:pic>
      </p:grpSp>
      <p:pic>
        <p:nvPicPr>
          <p:cNvPr id="26" name="Picture 2" descr="RÃ©sultat de recherche d'images pour &quot;club agile&quot;">
            <a:extLst>
              <a:ext uri="{FF2B5EF4-FFF2-40B4-BE49-F238E27FC236}">
                <a16:creationId xmlns:a16="http://schemas.microsoft.com/office/drawing/2014/main" id="{B99E1A0A-AA82-413E-886B-E47473B689E9}"/>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343882" y="805002"/>
            <a:ext cx="1059195" cy="1059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138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A86EF7-22DC-4CFF-93E0-FCED3BCD8F31}"/>
              </a:ext>
            </a:extLst>
          </p:cNvPr>
          <p:cNvSpPr>
            <a:spLocks noGrp="1"/>
          </p:cNvSpPr>
          <p:nvPr>
            <p:ph type="title"/>
          </p:nvPr>
        </p:nvSpPr>
        <p:spPr/>
        <p:txBody>
          <a:bodyPr/>
          <a:lstStyle/>
          <a:p>
            <a:r>
              <a:rPr lang="fr-FR"/>
              <a:t>Modifiez le style du titre</a:t>
            </a:r>
          </a:p>
        </p:txBody>
      </p:sp>
      <p:sp>
        <p:nvSpPr>
          <p:cNvPr id="7" name="Espace réservé du texte 6">
            <a:extLst>
              <a:ext uri="{FF2B5EF4-FFF2-40B4-BE49-F238E27FC236}">
                <a16:creationId xmlns:a16="http://schemas.microsoft.com/office/drawing/2014/main" id="{BE053378-A45A-4063-B5AD-7A5BE23E68AB}"/>
              </a:ext>
            </a:extLst>
          </p:cNvPr>
          <p:cNvSpPr>
            <a:spLocks noGrp="1"/>
          </p:cNvSpPr>
          <p:nvPr>
            <p:ph type="body" sz="quarter" idx="10" hasCustomPrompt="1"/>
          </p:nvPr>
        </p:nvSpPr>
        <p:spPr>
          <a:xfrm>
            <a:off x="1080076" y="1661824"/>
            <a:ext cx="7772977" cy="444067"/>
          </a:xfrm>
          <a:prstGeom prst="rect">
            <a:avLst/>
          </a:prstGeom>
        </p:spPr>
        <p:txBody>
          <a:bodyPr/>
          <a:lstStyle>
            <a:lvl1pPr marL="0" indent="0">
              <a:buNone/>
              <a:defRPr sz="2400">
                <a:latin typeface="+mj-lt"/>
              </a:defRPr>
            </a:lvl1pPr>
          </a:lstStyle>
          <a:p>
            <a:pPr lvl="0"/>
            <a:r>
              <a:rPr lang="fr-FR" dirty="0"/>
              <a:t>Titre</a:t>
            </a:r>
          </a:p>
        </p:txBody>
      </p:sp>
      <p:sp>
        <p:nvSpPr>
          <p:cNvPr id="9" name="Espace réservé du texte 8">
            <a:extLst>
              <a:ext uri="{FF2B5EF4-FFF2-40B4-BE49-F238E27FC236}">
                <a16:creationId xmlns:a16="http://schemas.microsoft.com/office/drawing/2014/main" id="{0E06C528-5CB9-40E5-97FC-01E281D0115D}"/>
              </a:ext>
            </a:extLst>
          </p:cNvPr>
          <p:cNvSpPr>
            <a:spLocks noGrp="1"/>
          </p:cNvSpPr>
          <p:nvPr>
            <p:ph type="body" sz="quarter" idx="11" hasCustomPrompt="1"/>
          </p:nvPr>
        </p:nvSpPr>
        <p:spPr>
          <a:xfrm>
            <a:off x="1079500" y="2230438"/>
            <a:ext cx="9963150" cy="4032250"/>
          </a:xfrm>
          <a:prstGeom prst="rect">
            <a:avLst/>
          </a:prstGeom>
        </p:spPr>
        <p:txBody>
          <a:bodyPr/>
          <a:lstStyle>
            <a:lvl1pPr marL="0" indent="0">
              <a:buNone/>
              <a:defRPr sz="1600"/>
            </a:lvl1pPr>
          </a:lstStyle>
          <a:p>
            <a:pPr lvl="0"/>
            <a:r>
              <a:rPr lang="fr-FR" dirty="0"/>
              <a:t>Texte</a:t>
            </a:r>
          </a:p>
        </p:txBody>
      </p:sp>
    </p:spTree>
    <p:extLst>
      <p:ext uri="{BB962C8B-B14F-4D97-AF65-F5344CB8AC3E}">
        <p14:creationId xmlns:p14="http://schemas.microsoft.com/office/powerpoint/2010/main" val="1665358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F20E92-FEF6-42FA-A95A-6058612B2E5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36C1131-2EE5-4A67-BA01-29DF8FE00F5A}"/>
              </a:ext>
            </a:extLst>
          </p:cNvPr>
          <p:cNvSpPr>
            <a:spLocks noGrp="1"/>
          </p:cNvSpPr>
          <p:nvPr>
            <p:ph sz="half" idx="1"/>
          </p:nvPr>
        </p:nvSpPr>
        <p:spPr>
          <a:xfrm>
            <a:off x="838200" y="1825625"/>
            <a:ext cx="5181600" cy="4351338"/>
          </a:xfrm>
          <a:prstGeom prst="rect">
            <a:avLst/>
          </a:prstGeom>
        </p:spPr>
        <p:txBody>
          <a:bodyPr/>
          <a:lstStyle>
            <a:lvl1pPr marL="228600" indent="-228600">
              <a:buClr>
                <a:srgbClr val="29CCD9"/>
              </a:buClr>
              <a:buFont typeface="Abadi" panose="020B0604020104020204" pitchFamily="34" charset="0"/>
              <a:buChar char="►"/>
              <a:defRPr sz="1400"/>
            </a:lvl1pPr>
            <a:lvl2pPr marL="685800" indent="-228600">
              <a:buClr>
                <a:srgbClr val="29CCD9"/>
              </a:buClr>
              <a:buFont typeface="Arial" panose="020B0604020202020204" pitchFamily="34" charset="0"/>
              <a:buChar char="●"/>
              <a:defRPr sz="1400"/>
            </a:lvl2pPr>
            <a:lvl3pPr marL="1143000" indent="-228600">
              <a:buClr>
                <a:srgbClr val="29CCD9"/>
              </a:buClr>
              <a:buFont typeface="Wingdings" panose="05000000000000000000" pitchFamily="2" charset="2"/>
              <a:buChar char="§"/>
              <a:defRPr sz="1400"/>
            </a:lvl3pPr>
            <a:lvl4pPr marL="1600200" indent="-228600">
              <a:buClr>
                <a:srgbClr val="29CCD9"/>
              </a:buClr>
              <a:buFont typeface="Wingdings" panose="05000000000000000000" pitchFamily="2" charset="2"/>
              <a:buChar char="§"/>
              <a:defRPr sz="1400"/>
            </a:lvl4pPr>
            <a:lvl5pPr marL="2057400" indent="-228600">
              <a:buClr>
                <a:srgbClr val="29CCD9"/>
              </a:buClr>
              <a:buFont typeface="Wingdings" panose="05000000000000000000" pitchFamily="2" charset="2"/>
              <a:buChar cha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3A9FC041-D202-475D-947C-203FB6E1B03B}"/>
              </a:ext>
            </a:extLst>
          </p:cNvPr>
          <p:cNvSpPr>
            <a:spLocks noGrp="1"/>
          </p:cNvSpPr>
          <p:nvPr>
            <p:ph sz="half" idx="2"/>
          </p:nvPr>
        </p:nvSpPr>
        <p:spPr>
          <a:xfrm>
            <a:off x="6172200" y="1825625"/>
            <a:ext cx="5181600" cy="4351338"/>
          </a:xfrm>
          <a:prstGeom prst="rect">
            <a:avLst/>
          </a:prstGeom>
        </p:spPr>
        <p:txBody>
          <a:bodyPr/>
          <a:lstStyle>
            <a:lvl1pPr marL="228600" indent="-228600">
              <a:buClr>
                <a:srgbClr val="3CD8AD"/>
              </a:buClr>
              <a:buFont typeface="Abadi" panose="020B0604020104020204" pitchFamily="34" charset="0"/>
              <a:buChar char="►"/>
              <a:defRPr sz="1400"/>
            </a:lvl1pPr>
            <a:lvl2pPr marL="685800" indent="-228600">
              <a:buClr>
                <a:srgbClr val="3CD8AD"/>
              </a:buClr>
              <a:buFont typeface="Arial" panose="020B0604020202020204" pitchFamily="34" charset="0"/>
              <a:buChar char="●"/>
              <a:defRPr sz="1400"/>
            </a:lvl2pPr>
            <a:lvl3pPr marL="1257300" indent="-342900">
              <a:buClr>
                <a:srgbClr val="3CD8AD"/>
              </a:buClr>
              <a:buFont typeface="Wingdings" panose="05000000000000000000" pitchFamily="2" charset="2"/>
              <a:buChar char="§"/>
              <a:defRPr sz="1400"/>
            </a:lvl3pPr>
            <a:lvl4pPr marL="1714500" indent="-342900">
              <a:buClr>
                <a:srgbClr val="3CD8AD"/>
              </a:buClr>
              <a:buFont typeface="Wingdings" panose="05000000000000000000" pitchFamily="2" charset="2"/>
              <a:buChar char="§"/>
              <a:defRPr sz="1400"/>
            </a:lvl4pPr>
            <a:lvl5pPr marL="2171700" indent="-342900">
              <a:buClr>
                <a:srgbClr val="3CD8AD"/>
              </a:buClr>
              <a:buFont typeface="Wingdings" panose="05000000000000000000" pitchFamily="2" charset="2"/>
              <a:buChar cha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a:extLst>
              <a:ext uri="{FF2B5EF4-FFF2-40B4-BE49-F238E27FC236}">
                <a16:creationId xmlns:a16="http://schemas.microsoft.com/office/drawing/2014/main" id="{053C121F-E8ED-4FB9-8014-064A3144EFF7}"/>
              </a:ext>
            </a:extLst>
          </p:cNvPr>
          <p:cNvSpPr>
            <a:spLocks noGrp="1"/>
          </p:cNvSpPr>
          <p:nvPr>
            <p:ph type="dt" sz="half" idx="10"/>
          </p:nvPr>
        </p:nvSpPr>
        <p:spPr>
          <a:xfrm>
            <a:off x="838200" y="6356350"/>
            <a:ext cx="2743200" cy="365125"/>
          </a:xfrm>
          <a:prstGeom prst="rect">
            <a:avLst/>
          </a:prstGeom>
        </p:spPr>
        <p:txBody>
          <a:bodyPr/>
          <a:lstStyle>
            <a:lvl1pPr>
              <a:defRPr sz="1200"/>
            </a:lvl1pPr>
          </a:lstStyle>
          <a:p>
            <a:fld id="{E9D765A7-E8AF-4059-A516-24CFDDCAA0E3}" type="datetimeFigureOut">
              <a:rPr lang="fr-FR" smtClean="0"/>
              <a:pPr/>
              <a:t>01/12/2022</a:t>
            </a:fld>
            <a:endParaRPr lang="fr-FR"/>
          </a:p>
        </p:txBody>
      </p:sp>
      <p:sp>
        <p:nvSpPr>
          <p:cNvPr id="6" name="Espace réservé du pied de page 5">
            <a:extLst>
              <a:ext uri="{FF2B5EF4-FFF2-40B4-BE49-F238E27FC236}">
                <a16:creationId xmlns:a16="http://schemas.microsoft.com/office/drawing/2014/main" id="{14C2BC7E-B9A2-4E05-B23C-66054A8C5BCB}"/>
              </a:ext>
            </a:extLst>
          </p:cNvPr>
          <p:cNvSpPr>
            <a:spLocks noGrp="1"/>
          </p:cNvSpPr>
          <p:nvPr>
            <p:ph type="ftr" sz="quarter" idx="11"/>
          </p:nvPr>
        </p:nvSpPr>
        <p:spPr>
          <a:xfrm>
            <a:off x="4038600" y="6356350"/>
            <a:ext cx="4114800" cy="365125"/>
          </a:xfrm>
          <a:prstGeom prst="rect">
            <a:avLst/>
          </a:prstGeom>
        </p:spPr>
        <p:txBody>
          <a:bodyPr/>
          <a:lstStyle>
            <a:lvl1pPr>
              <a:defRPr sz="1200"/>
            </a:lvl1pPr>
          </a:lstStyle>
          <a:p>
            <a:endParaRPr lang="fr-FR"/>
          </a:p>
        </p:txBody>
      </p:sp>
      <p:sp>
        <p:nvSpPr>
          <p:cNvPr id="7" name="Espace réservé du numéro de diapositive 6">
            <a:extLst>
              <a:ext uri="{FF2B5EF4-FFF2-40B4-BE49-F238E27FC236}">
                <a16:creationId xmlns:a16="http://schemas.microsoft.com/office/drawing/2014/main" id="{1D08F6F1-FCD6-457F-B0FE-FB7A55EBEE35}"/>
              </a:ext>
            </a:extLst>
          </p:cNvPr>
          <p:cNvSpPr>
            <a:spLocks noGrp="1"/>
          </p:cNvSpPr>
          <p:nvPr>
            <p:ph type="sldNum" sz="quarter" idx="12"/>
          </p:nvPr>
        </p:nvSpPr>
        <p:spPr>
          <a:xfrm>
            <a:off x="8610600" y="6356350"/>
            <a:ext cx="2743200" cy="365125"/>
          </a:xfrm>
          <a:prstGeom prst="rect">
            <a:avLst/>
          </a:prstGeom>
        </p:spPr>
        <p:txBody>
          <a:bodyPr/>
          <a:lstStyle>
            <a:lvl1pPr>
              <a:defRPr sz="1200"/>
            </a:lvl1pPr>
          </a:lstStyle>
          <a:p>
            <a:fld id="{932DE19B-D651-4E8E-9121-1573A69C3287}" type="slidenum">
              <a:rPr lang="fr-FR" smtClean="0"/>
              <a:pPr/>
              <a:t>‹N°›</a:t>
            </a:fld>
            <a:endParaRPr lang="fr-FR"/>
          </a:p>
        </p:txBody>
      </p:sp>
    </p:spTree>
    <p:extLst>
      <p:ext uri="{BB962C8B-B14F-4D97-AF65-F5344CB8AC3E}">
        <p14:creationId xmlns:p14="http://schemas.microsoft.com/office/powerpoint/2010/main" val="2441450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8F49FE-4024-4457-9896-6981DDF0AC95}"/>
              </a:ext>
            </a:extLst>
          </p:cNvPr>
          <p:cNvSpPr>
            <a:spLocks noGrp="1"/>
          </p:cNvSpPr>
          <p:nvPr>
            <p:ph type="title"/>
          </p:nvPr>
        </p:nvSpPr>
        <p:spPr>
          <a:xfrm>
            <a:off x="0" y="35511"/>
            <a:ext cx="12192000" cy="979634"/>
          </a:xfrm>
        </p:spPr>
        <p:txBody>
          <a:bodyPr/>
          <a:lstStyle/>
          <a:p>
            <a:r>
              <a:rPr lang="fr-FR" dirty="0"/>
              <a:t>Modifiez le style du titre</a:t>
            </a:r>
          </a:p>
        </p:txBody>
      </p:sp>
      <p:sp>
        <p:nvSpPr>
          <p:cNvPr id="3" name="Espace réservé du texte 2">
            <a:extLst>
              <a:ext uri="{FF2B5EF4-FFF2-40B4-BE49-F238E27FC236}">
                <a16:creationId xmlns:a16="http://schemas.microsoft.com/office/drawing/2014/main" id="{A4C180E4-8488-435E-8E3F-78657270BD37}"/>
              </a:ext>
            </a:extLst>
          </p:cNvPr>
          <p:cNvSpPr>
            <a:spLocks noGrp="1"/>
          </p:cNvSpPr>
          <p:nvPr>
            <p:ph type="body" idx="1"/>
          </p:nvPr>
        </p:nvSpPr>
        <p:spPr>
          <a:xfrm>
            <a:off x="839788" y="1681163"/>
            <a:ext cx="5157787" cy="823912"/>
          </a:xfrm>
          <a:prstGeom prst="rect">
            <a:avLst/>
          </a:prstGeo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a:extLst>
              <a:ext uri="{FF2B5EF4-FFF2-40B4-BE49-F238E27FC236}">
                <a16:creationId xmlns:a16="http://schemas.microsoft.com/office/drawing/2014/main" id="{606C0FD9-E03E-4003-9AAB-2286FB4670A9}"/>
              </a:ext>
            </a:extLst>
          </p:cNvPr>
          <p:cNvSpPr>
            <a:spLocks noGrp="1"/>
          </p:cNvSpPr>
          <p:nvPr>
            <p:ph sz="half" idx="2"/>
          </p:nvPr>
        </p:nvSpPr>
        <p:spPr>
          <a:xfrm>
            <a:off x="839788" y="2505075"/>
            <a:ext cx="5157787" cy="3684588"/>
          </a:xfrm>
          <a:prstGeom prst="rect">
            <a:avLst/>
          </a:prstGeom>
        </p:spPr>
        <p:txBody>
          <a:bodyPr/>
          <a:lstStyle>
            <a:lvl1pPr marL="228600" indent="-228600">
              <a:buClr>
                <a:srgbClr val="29CCD9"/>
              </a:buClr>
              <a:buFont typeface="Abadi" panose="020B0604020104020204" pitchFamily="34" charset="0"/>
              <a:buChar char="►"/>
              <a:defRPr sz="1400"/>
            </a:lvl1pPr>
            <a:lvl2pPr marL="685800" indent="-228600">
              <a:buClr>
                <a:srgbClr val="29CCD9"/>
              </a:buClr>
              <a:buFont typeface="Arial" panose="020B0604020202020204" pitchFamily="34" charset="0"/>
              <a:buChar char="●"/>
              <a:defRPr sz="1400"/>
            </a:lvl2pPr>
            <a:lvl3pPr>
              <a:defRPr sz="1400"/>
            </a:lvl3pPr>
            <a:lvl4pPr>
              <a:defRPr sz="1400"/>
            </a:lvl4pPr>
            <a:lvl5pP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a:extLst>
              <a:ext uri="{FF2B5EF4-FFF2-40B4-BE49-F238E27FC236}">
                <a16:creationId xmlns:a16="http://schemas.microsoft.com/office/drawing/2014/main" id="{D2E713A0-7D80-4F4C-B188-569041DB456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a:extLst>
              <a:ext uri="{FF2B5EF4-FFF2-40B4-BE49-F238E27FC236}">
                <a16:creationId xmlns:a16="http://schemas.microsoft.com/office/drawing/2014/main" id="{75155A97-6555-4538-BC75-CC8666FAD76C}"/>
              </a:ext>
            </a:extLst>
          </p:cNvPr>
          <p:cNvSpPr>
            <a:spLocks noGrp="1"/>
          </p:cNvSpPr>
          <p:nvPr>
            <p:ph sz="quarter" idx="4"/>
          </p:nvPr>
        </p:nvSpPr>
        <p:spPr>
          <a:xfrm>
            <a:off x="6172200" y="2505075"/>
            <a:ext cx="5183188" cy="3684588"/>
          </a:xfrm>
          <a:prstGeom prst="rect">
            <a:avLst/>
          </a:prstGeom>
        </p:spPr>
        <p:txBody>
          <a:bodyPr/>
          <a:lstStyle>
            <a:lvl1pPr marL="228600" indent="-228600">
              <a:buClr>
                <a:schemeClr val="accent2"/>
              </a:buClr>
              <a:buFont typeface="Abadi" panose="020B0604020104020204" pitchFamily="34" charset="0"/>
              <a:buChar char="►"/>
              <a:defRPr sz="1400"/>
            </a:lvl1pPr>
            <a:lvl2pPr marL="685800" indent="-228600">
              <a:buClr>
                <a:schemeClr val="accent2"/>
              </a:buClr>
              <a:buFont typeface="Arial" panose="020B0604020202020204" pitchFamily="34" charset="0"/>
              <a:buChar char="●"/>
              <a:defRPr sz="1400"/>
            </a:lvl2pPr>
            <a:lvl3pPr>
              <a:defRPr sz="1400"/>
            </a:lvl3pPr>
            <a:lvl4pPr>
              <a:defRPr sz="1400"/>
            </a:lvl4pPr>
            <a:lvl5pP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a:extLst>
              <a:ext uri="{FF2B5EF4-FFF2-40B4-BE49-F238E27FC236}">
                <a16:creationId xmlns:a16="http://schemas.microsoft.com/office/drawing/2014/main" id="{1495DEC9-D092-42DB-9D63-A006DE9D3E1C}"/>
              </a:ext>
            </a:extLst>
          </p:cNvPr>
          <p:cNvSpPr>
            <a:spLocks noGrp="1"/>
          </p:cNvSpPr>
          <p:nvPr>
            <p:ph type="dt" sz="half" idx="10"/>
          </p:nvPr>
        </p:nvSpPr>
        <p:spPr>
          <a:xfrm>
            <a:off x="838200" y="6356350"/>
            <a:ext cx="2743200" cy="365125"/>
          </a:xfrm>
          <a:prstGeom prst="rect">
            <a:avLst/>
          </a:prstGeom>
        </p:spPr>
        <p:txBody>
          <a:bodyPr/>
          <a:lstStyle>
            <a:lvl1pPr>
              <a:defRPr sz="1200"/>
            </a:lvl1pPr>
          </a:lstStyle>
          <a:p>
            <a:fld id="{E9D765A7-E8AF-4059-A516-24CFDDCAA0E3}" type="datetimeFigureOut">
              <a:rPr lang="fr-FR" smtClean="0"/>
              <a:pPr/>
              <a:t>01/12/2022</a:t>
            </a:fld>
            <a:endParaRPr lang="fr-FR"/>
          </a:p>
        </p:txBody>
      </p:sp>
      <p:sp>
        <p:nvSpPr>
          <p:cNvPr id="8" name="Espace réservé du pied de page 7">
            <a:extLst>
              <a:ext uri="{FF2B5EF4-FFF2-40B4-BE49-F238E27FC236}">
                <a16:creationId xmlns:a16="http://schemas.microsoft.com/office/drawing/2014/main" id="{D76AF41C-C714-4083-940A-F7EC7B962C49}"/>
              </a:ext>
            </a:extLst>
          </p:cNvPr>
          <p:cNvSpPr>
            <a:spLocks noGrp="1"/>
          </p:cNvSpPr>
          <p:nvPr>
            <p:ph type="ftr" sz="quarter" idx="11"/>
          </p:nvPr>
        </p:nvSpPr>
        <p:spPr>
          <a:xfrm>
            <a:off x="4038600" y="6356350"/>
            <a:ext cx="4114800" cy="365125"/>
          </a:xfrm>
          <a:prstGeom prst="rect">
            <a:avLst/>
          </a:prstGeom>
        </p:spPr>
        <p:txBody>
          <a:bodyPr/>
          <a:lstStyle>
            <a:lvl1pPr>
              <a:defRPr sz="1200"/>
            </a:lvl1pPr>
          </a:lstStyle>
          <a:p>
            <a:endParaRPr lang="fr-FR"/>
          </a:p>
        </p:txBody>
      </p:sp>
      <p:sp>
        <p:nvSpPr>
          <p:cNvPr id="9" name="Espace réservé du numéro de diapositive 8">
            <a:extLst>
              <a:ext uri="{FF2B5EF4-FFF2-40B4-BE49-F238E27FC236}">
                <a16:creationId xmlns:a16="http://schemas.microsoft.com/office/drawing/2014/main" id="{D7E297F4-DE02-4D43-AE05-B7F6D708DA99}"/>
              </a:ext>
            </a:extLst>
          </p:cNvPr>
          <p:cNvSpPr>
            <a:spLocks noGrp="1"/>
          </p:cNvSpPr>
          <p:nvPr>
            <p:ph type="sldNum" sz="quarter" idx="12"/>
          </p:nvPr>
        </p:nvSpPr>
        <p:spPr>
          <a:xfrm>
            <a:off x="8610600" y="6356350"/>
            <a:ext cx="2743200" cy="365125"/>
          </a:xfrm>
          <a:prstGeom prst="rect">
            <a:avLst/>
          </a:prstGeom>
        </p:spPr>
        <p:txBody>
          <a:bodyPr/>
          <a:lstStyle>
            <a:lvl1pPr>
              <a:defRPr sz="1200"/>
            </a:lvl1pPr>
          </a:lstStyle>
          <a:p>
            <a:fld id="{932DE19B-D651-4E8E-9121-1573A69C3287}" type="slidenum">
              <a:rPr lang="fr-FR" smtClean="0"/>
              <a:pPr/>
              <a:t>‹N°›</a:t>
            </a:fld>
            <a:endParaRPr lang="fr-FR"/>
          </a:p>
        </p:txBody>
      </p:sp>
    </p:spTree>
    <p:extLst>
      <p:ext uri="{BB962C8B-B14F-4D97-AF65-F5344CB8AC3E}">
        <p14:creationId xmlns:p14="http://schemas.microsoft.com/office/powerpoint/2010/main" val="3968073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2980D64F-EB31-455F-84F4-EABDEB8EDD8B}"/>
              </a:ext>
            </a:extLst>
          </p:cNvPr>
          <p:cNvSpPr>
            <a:spLocks noGrp="1"/>
          </p:cNvSpPr>
          <p:nvPr>
            <p:ph type="pic" sz="quarter" idx="13"/>
          </p:nvPr>
        </p:nvSpPr>
        <p:spPr>
          <a:xfrm>
            <a:off x="-26619" y="895350"/>
            <a:ext cx="12192000" cy="2800350"/>
          </a:xfrm>
          <a:prstGeom prst="rect">
            <a:avLst/>
          </a:prstGeom>
        </p:spPr>
      </p:sp>
      <p:sp>
        <p:nvSpPr>
          <p:cNvPr id="2" name="Titre 1">
            <a:extLst>
              <a:ext uri="{FF2B5EF4-FFF2-40B4-BE49-F238E27FC236}">
                <a16:creationId xmlns:a16="http://schemas.microsoft.com/office/drawing/2014/main" id="{C7A6E8E2-1605-4097-B55E-24BE84E2F932}"/>
              </a:ext>
            </a:extLst>
          </p:cNvPr>
          <p:cNvSpPr>
            <a:spLocks noGrp="1"/>
          </p:cNvSpPr>
          <p:nvPr>
            <p:ph type="title"/>
          </p:nvPr>
        </p:nvSpPr>
        <p:spPr/>
        <p:txBody>
          <a:bodyPr/>
          <a:lstStyle/>
          <a:p>
            <a:r>
              <a:rPr lang="fr-FR" dirty="0"/>
              <a:t>Modifiez le style du titre</a:t>
            </a:r>
          </a:p>
        </p:txBody>
      </p:sp>
      <p:sp>
        <p:nvSpPr>
          <p:cNvPr id="7" name="Shape 5113">
            <a:extLst>
              <a:ext uri="{FF2B5EF4-FFF2-40B4-BE49-F238E27FC236}">
                <a16:creationId xmlns:a16="http://schemas.microsoft.com/office/drawing/2014/main" id="{CABCF038-596A-41BB-B803-5ADF054211B7}"/>
              </a:ext>
            </a:extLst>
          </p:cNvPr>
          <p:cNvSpPr/>
          <p:nvPr userDrawn="1"/>
        </p:nvSpPr>
        <p:spPr>
          <a:xfrm>
            <a:off x="5888499" y="4441372"/>
            <a:ext cx="361765" cy="358815"/>
          </a:xfrm>
          <a:custGeom>
            <a:avLst/>
            <a:gdLst/>
            <a:ahLst/>
            <a:cxnLst/>
            <a:rect l="0" t="0" r="0" b="0"/>
            <a:pathLst>
              <a:path w="120000" h="120000" extrusionOk="0">
                <a:moveTo>
                  <a:pt x="109640" y="58417"/>
                </a:moveTo>
                <a:lnTo>
                  <a:pt x="109640" y="58417"/>
                </a:lnTo>
                <a:cubicBezTo>
                  <a:pt x="109640" y="50935"/>
                  <a:pt x="114820" y="45755"/>
                  <a:pt x="119712" y="40575"/>
                </a:cubicBezTo>
                <a:cubicBezTo>
                  <a:pt x="119712" y="37985"/>
                  <a:pt x="117410" y="33093"/>
                  <a:pt x="117410" y="30503"/>
                </a:cubicBezTo>
                <a:cubicBezTo>
                  <a:pt x="107050" y="33093"/>
                  <a:pt x="101870" y="27913"/>
                  <a:pt x="96978" y="22733"/>
                </a:cubicBezTo>
                <a:cubicBezTo>
                  <a:pt x="91798" y="17841"/>
                  <a:pt x="89208" y="12661"/>
                  <a:pt x="91798" y="4892"/>
                </a:cubicBezTo>
                <a:cubicBezTo>
                  <a:pt x="89208" y="2589"/>
                  <a:pt x="84316" y="0"/>
                  <a:pt x="79136" y="0"/>
                </a:cubicBezTo>
                <a:cubicBezTo>
                  <a:pt x="76546" y="4892"/>
                  <a:pt x="69064" y="10071"/>
                  <a:pt x="61294" y="10071"/>
                </a:cubicBezTo>
                <a:cubicBezTo>
                  <a:pt x="53812" y="10071"/>
                  <a:pt x="46043" y="4892"/>
                  <a:pt x="43453" y="0"/>
                </a:cubicBezTo>
                <a:cubicBezTo>
                  <a:pt x="38273" y="0"/>
                  <a:pt x="33381" y="2589"/>
                  <a:pt x="30791" y="4892"/>
                </a:cubicBezTo>
                <a:cubicBezTo>
                  <a:pt x="33381" y="12661"/>
                  <a:pt x="30791" y="17841"/>
                  <a:pt x="25611" y="22733"/>
                </a:cubicBezTo>
                <a:cubicBezTo>
                  <a:pt x="20719" y="27913"/>
                  <a:pt x="12661" y="33093"/>
                  <a:pt x="5179" y="30503"/>
                </a:cubicBezTo>
                <a:cubicBezTo>
                  <a:pt x="5179" y="33093"/>
                  <a:pt x="2589" y="37985"/>
                  <a:pt x="0" y="40575"/>
                </a:cubicBezTo>
                <a:cubicBezTo>
                  <a:pt x="7769" y="45755"/>
                  <a:pt x="12661" y="50935"/>
                  <a:pt x="12661" y="58417"/>
                </a:cubicBezTo>
                <a:cubicBezTo>
                  <a:pt x="12661" y="66187"/>
                  <a:pt x="7769" y="73669"/>
                  <a:pt x="0" y="79136"/>
                </a:cubicBezTo>
                <a:cubicBezTo>
                  <a:pt x="2589" y="81438"/>
                  <a:pt x="5179" y="86618"/>
                  <a:pt x="5179" y="89208"/>
                </a:cubicBezTo>
                <a:cubicBezTo>
                  <a:pt x="12661" y="89208"/>
                  <a:pt x="20719" y="89208"/>
                  <a:pt x="25611" y="94388"/>
                </a:cubicBezTo>
                <a:cubicBezTo>
                  <a:pt x="30791" y="99280"/>
                  <a:pt x="33381" y="107050"/>
                  <a:pt x="30791" y="114532"/>
                </a:cubicBezTo>
                <a:cubicBezTo>
                  <a:pt x="33381" y="117122"/>
                  <a:pt x="38273" y="117122"/>
                  <a:pt x="43453" y="119712"/>
                </a:cubicBezTo>
                <a:cubicBezTo>
                  <a:pt x="46043" y="111942"/>
                  <a:pt x="53812" y="107050"/>
                  <a:pt x="61294" y="107050"/>
                </a:cubicBezTo>
                <a:cubicBezTo>
                  <a:pt x="69064" y="107050"/>
                  <a:pt x="76546" y="111942"/>
                  <a:pt x="79136" y="119712"/>
                </a:cubicBezTo>
                <a:cubicBezTo>
                  <a:pt x="84316" y="117122"/>
                  <a:pt x="89208" y="117122"/>
                  <a:pt x="91798" y="114532"/>
                </a:cubicBezTo>
                <a:cubicBezTo>
                  <a:pt x="89208" y="107050"/>
                  <a:pt x="91798" y="99280"/>
                  <a:pt x="96978" y="94388"/>
                </a:cubicBezTo>
                <a:cubicBezTo>
                  <a:pt x="101870" y="89208"/>
                  <a:pt x="107050" y="86618"/>
                  <a:pt x="117410" y="89208"/>
                </a:cubicBezTo>
                <a:cubicBezTo>
                  <a:pt x="117410" y="84028"/>
                  <a:pt x="119712" y="81438"/>
                  <a:pt x="119712" y="76258"/>
                </a:cubicBezTo>
                <a:cubicBezTo>
                  <a:pt x="114820" y="73669"/>
                  <a:pt x="109640" y="66187"/>
                  <a:pt x="109640" y="58417"/>
                </a:cubicBezTo>
                <a:close/>
                <a:moveTo>
                  <a:pt x="61294" y="84028"/>
                </a:moveTo>
                <a:lnTo>
                  <a:pt x="61294" y="84028"/>
                </a:lnTo>
                <a:cubicBezTo>
                  <a:pt x="46043" y="84028"/>
                  <a:pt x="35971" y="73669"/>
                  <a:pt x="35971" y="58417"/>
                </a:cubicBezTo>
                <a:cubicBezTo>
                  <a:pt x="35971" y="45755"/>
                  <a:pt x="46043" y="33093"/>
                  <a:pt x="61294" y="33093"/>
                </a:cubicBezTo>
                <a:cubicBezTo>
                  <a:pt x="76546" y="33093"/>
                  <a:pt x="86618" y="45755"/>
                  <a:pt x="86618" y="58417"/>
                </a:cubicBezTo>
                <a:cubicBezTo>
                  <a:pt x="86618" y="73669"/>
                  <a:pt x="76546" y="84028"/>
                  <a:pt x="61294" y="84028"/>
                </a:cubicBezTo>
                <a:close/>
              </a:path>
            </a:pathLst>
          </a:custGeom>
          <a:solidFill>
            <a:srgbClr val="29CCD9"/>
          </a:solidFill>
          <a:ln>
            <a:noFill/>
          </a:ln>
        </p:spPr>
        <p:txBody>
          <a:bodyPr lIns="45700" tIns="22850" rIns="45700" bIns="22850" anchor="ctr" anchorCtr="0">
            <a:noAutofit/>
          </a:bodyPr>
          <a:lstStyle/>
          <a:p>
            <a:endParaRPr>
              <a:solidFill>
                <a:schemeClr val="dk1"/>
              </a:solidFill>
              <a:ea typeface="Roboto"/>
              <a:cs typeface="Roboto"/>
              <a:sym typeface="Roboto"/>
            </a:endParaRPr>
          </a:p>
        </p:txBody>
      </p:sp>
      <p:sp>
        <p:nvSpPr>
          <p:cNvPr id="8" name="Shape 5150">
            <a:extLst>
              <a:ext uri="{FF2B5EF4-FFF2-40B4-BE49-F238E27FC236}">
                <a16:creationId xmlns:a16="http://schemas.microsoft.com/office/drawing/2014/main" id="{9960C70D-73CB-4155-BA2D-054F8789F27F}"/>
              </a:ext>
            </a:extLst>
          </p:cNvPr>
          <p:cNvSpPr/>
          <p:nvPr userDrawn="1"/>
        </p:nvSpPr>
        <p:spPr>
          <a:xfrm>
            <a:off x="9767573" y="4499429"/>
            <a:ext cx="451020" cy="300758"/>
          </a:xfrm>
          <a:custGeom>
            <a:avLst/>
            <a:gdLst/>
            <a:ahLst/>
            <a:cxnLst/>
            <a:rect l="0" t="0" r="0" b="0"/>
            <a:pathLst>
              <a:path w="120000" h="120000" extrusionOk="0">
                <a:moveTo>
                  <a:pt x="49014" y="91513"/>
                </a:moveTo>
                <a:lnTo>
                  <a:pt x="49014" y="91513"/>
                </a:lnTo>
                <a:cubicBezTo>
                  <a:pt x="44909" y="100771"/>
                  <a:pt x="46841" y="110385"/>
                  <a:pt x="53360" y="116439"/>
                </a:cubicBezTo>
                <a:cubicBezTo>
                  <a:pt x="57706" y="119643"/>
                  <a:pt x="64225" y="119643"/>
                  <a:pt x="68329" y="110385"/>
                </a:cubicBezTo>
                <a:cubicBezTo>
                  <a:pt x="72676" y="97566"/>
                  <a:pt x="98269" y="3204"/>
                  <a:pt x="96096" y="3204"/>
                </a:cubicBezTo>
                <a:cubicBezTo>
                  <a:pt x="93923" y="0"/>
                  <a:pt x="53360" y="81899"/>
                  <a:pt x="49014" y="91513"/>
                </a:cubicBezTo>
                <a:close/>
                <a:moveTo>
                  <a:pt x="59879" y="25281"/>
                </a:moveTo>
                <a:lnTo>
                  <a:pt x="59879" y="25281"/>
                </a:lnTo>
                <a:cubicBezTo>
                  <a:pt x="62052" y="25281"/>
                  <a:pt x="64225" y="25281"/>
                  <a:pt x="66156" y="25281"/>
                </a:cubicBezTo>
                <a:cubicBezTo>
                  <a:pt x="70503" y="18872"/>
                  <a:pt x="72676" y="15667"/>
                  <a:pt x="74849" y="9258"/>
                </a:cubicBezTo>
                <a:cubicBezTo>
                  <a:pt x="70503" y="6053"/>
                  <a:pt x="66156" y="6053"/>
                  <a:pt x="59879" y="6053"/>
                </a:cubicBezTo>
                <a:cubicBezTo>
                  <a:pt x="25593" y="6053"/>
                  <a:pt x="0" y="47359"/>
                  <a:pt x="0" y="100771"/>
                </a:cubicBezTo>
                <a:cubicBezTo>
                  <a:pt x="0" y="103976"/>
                  <a:pt x="0" y="107181"/>
                  <a:pt x="0" y="110385"/>
                </a:cubicBezTo>
                <a:cubicBezTo>
                  <a:pt x="0" y="116439"/>
                  <a:pt x="4104" y="119643"/>
                  <a:pt x="6277" y="119643"/>
                </a:cubicBezTo>
                <a:cubicBezTo>
                  <a:pt x="10623" y="119643"/>
                  <a:pt x="12796" y="113590"/>
                  <a:pt x="12796" y="110385"/>
                </a:cubicBezTo>
                <a:cubicBezTo>
                  <a:pt x="12796" y="107181"/>
                  <a:pt x="12796" y="103976"/>
                  <a:pt x="12796" y="100771"/>
                </a:cubicBezTo>
                <a:cubicBezTo>
                  <a:pt x="12796" y="56973"/>
                  <a:pt x="31871" y="25281"/>
                  <a:pt x="59879" y="25281"/>
                </a:cubicBezTo>
                <a:close/>
                <a:moveTo>
                  <a:pt x="102615" y="34896"/>
                </a:moveTo>
                <a:lnTo>
                  <a:pt x="102615" y="34896"/>
                </a:lnTo>
                <a:cubicBezTo>
                  <a:pt x="100442" y="40949"/>
                  <a:pt x="100442" y="47359"/>
                  <a:pt x="98269" y="53768"/>
                </a:cubicBezTo>
                <a:cubicBezTo>
                  <a:pt x="104547" y="66231"/>
                  <a:pt x="106720" y="85103"/>
                  <a:pt x="106720" y="100771"/>
                </a:cubicBezTo>
                <a:cubicBezTo>
                  <a:pt x="106720" y="103976"/>
                  <a:pt x="106720" y="107181"/>
                  <a:pt x="106720" y="110385"/>
                </a:cubicBezTo>
                <a:cubicBezTo>
                  <a:pt x="106720" y="113590"/>
                  <a:pt x="108893" y="119643"/>
                  <a:pt x="113239" y="119643"/>
                </a:cubicBezTo>
                <a:lnTo>
                  <a:pt x="113239" y="119643"/>
                </a:lnTo>
                <a:cubicBezTo>
                  <a:pt x="115412" y="119643"/>
                  <a:pt x="119758" y="116439"/>
                  <a:pt x="119758" y="110385"/>
                </a:cubicBezTo>
                <a:cubicBezTo>
                  <a:pt x="119758" y="107181"/>
                  <a:pt x="119758" y="103976"/>
                  <a:pt x="119758" y="100771"/>
                </a:cubicBezTo>
                <a:cubicBezTo>
                  <a:pt x="119758" y="75845"/>
                  <a:pt x="113239" y="53768"/>
                  <a:pt x="102615" y="34896"/>
                </a:cubicBezTo>
                <a:close/>
              </a:path>
            </a:pathLst>
          </a:custGeom>
          <a:solidFill>
            <a:srgbClr val="29CCD9"/>
          </a:solidFill>
          <a:ln>
            <a:noFill/>
          </a:ln>
        </p:spPr>
        <p:txBody>
          <a:bodyPr lIns="45700" tIns="22850" rIns="45700" bIns="22850" anchor="ctr" anchorCtr="0">
            <a:noAutofit/>
          </a:bodyPr>
          <a:lstStyle/>
          <a:p>
            <a:endParaRPr>
              <a:solidFill>
                <a:schemeClr val="dk1"/>
              </a:solidFill>
              <a:ea typeface="Roboto"/>
              <a:cs typeface="Roboto"/>
              <a:sym typeface="Roboto"/>
            </a:endParaRPr>
          </a:p>
        </p:txBody>
      </p:sp>
      <p:sp>
        <p:nvSpPr>
          <p:cNvPr id="10" name="AutoShape 113">
            <a:extLst>
              <a:ext uri="{FF2B5EF4-FFF2-40B4-BE49-F238E27FC236}">
                <a16:creationId xmlns:a16="http://schemas.microsoft.com/office/drawing/2014/main" id="{C2E34052-F6E9-4C0A-9EF1-4DCD927A9C56}"/>
              </a:ext>
            </a:extLst>
          </p:cNvPr>
          <p:cNvSpPr>
            <a:spLocks/>
          </p:cNvSpPr>
          <p:nvPr userDrawn="1"/>
        </p:nvSpPr>
        <p:spPr bwMode="auto">
          <a:xfrm>
            <a:off x="1973407" y="4435061"/>
            <a:ext cx="250474" cy="365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29CCD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400" dirty="0">
              <a:solidFill>
                <a:schemeClr val="accent1">
                  <a:lumMod val="50000"/>
                </a:schemeClr>
              </a:solidFill>
              <a:effectLst>
                <a:outerShdw blurRad="38100" dist="38100" dir="2700000" algn="tl">
                  <a:srgbClr val="000000"/>
                </a:outerShdw>
              </a:effectLst>
              <a:ea typeface="Lato" panose="020F0502020204030203" pitchFamily="34" charset="0"/>
              <a:cs typeface="Lato" panose="020F0502020204030203" pitchFamily="34" charset="0"/>
              <a:sym typeface="Gill Sans" charset="0"/>
            </a:endParaRPr>
          </a:p>
        </p:txBody>
      </p:sp>
      <p:sp>
        <p:nvSpPr>
          <p:cNvPr id="21" name="Espace réservé du texte 20">
            <a:extLst>
              <a:ext uri="{FF2B5EF4-FFF2-40B4-BE49-F238E27FC236}">
                <a16:creationId xmlns:a16="http://schemas.microsoft.com/office/drawing/2014/main" id="{12614132-A156-4ADC-806D-8960A00F899F}"/>
              </a:ext>
            </a:extLst>
          </p:cNvPr>
          <p:cNvSpPr>
            <a:spLocks noGrp="1"/>
          </p:cNvSpPr>
          <p:nvPr>
            <p:ph type="body" sz="quarter" idx="14" hasCustomPrompt="1"/>
          </p:nvPr>
        </p:nvSpPr>
        <p:spPr>
          <a:xfrm>
            <a:off x="774669" y="5001909"/>
            <a:ext cx="2647950" cy="358775"/>
          </a:xfrm>
          <a:prstGeom prst="rect">
            <a:avLst/>
          </a:prstGeom>
        </p:spPr>
        <p:txBody>
          <a:bodyPr/>
          <a:lstStyle>
            <a:lvl1pPr marL="0" indent="0" algn="ctr">
              <a:buNone/>
              <a:defRPr sz="2200">
                <a:latin typeface="+mj-lt"/>
              </a:defRPr>
            </a:lvl1pPr>
          </a:lstStyle>
          <a:p>
            <a:pPr lvl="0"/>
            <a:r>
              <a:rPr lang="fr-FR" dirty="0"/>
              <a:t>titre</a:t>
            </a:r>
          </a:p>
        </p:txBody>
      </p:sp>
      <p:sp>
        <p:nvSpPr>
          <p:cNvPr id="22" name="Espace réservé du texte 20">
            <a:extLst>
              <a:ext uri="{FF2B5EF4-FFF2-40B4-BE49-F238E27FC236}">
                <a16:creationId xmlns:a16="http://schemas.microsoft.com/office/drawing/2014/main" id="{3480E266-9984-4B53-84BB-37DB2EEC7B06}"/>
              </a:ext>
            </a:extLst>
          </p:cNvPr>
          <p:cNvSpPr>
            <a:spLocks noGrp="1"/>
          </p:cNvSpPr>
          <p:nvPr>
            <p:ph type="body" sz="quarter" idx="15" hasCustomPrompt="1"/>
          </p:nvPr>
        </p:nvSpPr>
        <p:spPr>
          <a:xfrm>
            <a:off x="4772025" y="5001909"/>
            <a:ext cx="2647950" cy="358775"/>
          </a:xfrm>
          <a:prstGeom prst="rect">
            <a:avLst/>
          </a:prstGeom>
        </p:spPr>
        <p:txBody>
          <a:bodyPr/>
          <a:lstStyle>
            <a:lvl1pPr marL="0" indent="0" algn="ctr">
              <a:buNone/>
              <a:defRPr sz="2200">
                <a:latin typeface="+mj-lt"/>
              </a:defRPr>
            </a:lvl1pPr>
          </a:lstStyle>
          <a:p>
            <a:pPr lvl="0"/>
            <a:r>
              <a:rPr lang="fr-FR" dirty="0"/>
              <a:t>titre</a:t>
            </a:r>
          </a:p>
        </p:txBody>
      </p:sp>
      <p:sp>
        <p:nvSpPr>
          <p:cNvPr id="23" name="Espace réservé du texte 20">
            <a:extLst>
              <a:ext uri="{FF2B5EF4-FFF2-40B4-BE49-F238E27FC236}">
                <a16:creationId xmlns:a16="http://schemas.microsoft.com/office/drawing/2014/main" id="{8818F4B2-D07E-44F4-8519-CAD34B6B5797}"/>
              </a:ext>
            </a:extLst>
          </p:cNvPr>
          <p:cNvSpPr>
            <a:spLocks noGrp="1"/>
          </p:cNvSpPr>
          <p:nvPr>
            <p:ph type="body" sz="quarter" idx="16" hasCustomPrompt="1"/>
          </p:nvPr>
        </p:nvSpPr>
        <p:spPr>
          <a:xfrm>
            <a:off x="8669108" y="5001908"/>
            <a:ext cx="2647950" cy="358775"/>
          </a:xfrm>
          <a:prstGeom prst="rect">
            <a:avLst/>
          </a:prstGeom>
        </p:spPr>
        <p:txBody>
          <a:bodyPr/>
          <a:lstStyle>
            <a:lvl1pPr marL="0" indent="0" algn="ctr">
              <a:buNone/>
              <a:defRPr sz="2200">
                <a:latin typeface="+mj-lt"/>
              </a:defRPr>
            </a:lvl1pPr>
          </a:lstStyle>
          <a:p>
            <a:pPr lvl="0"/>
            <a:r>
              <a:rPr lang="fr-FR" dirty="0"/>
              <a:t>titre</a:t>
            </a:r>
          </a:p>
        </p:txBody>
      </p:sp>
      <p:sp>
        <p:nvSpPr>
          <p:cNvPr id="25" name="Espace réservé du texte 24">
            <a:extLst>
              <a:ext uri="{FF2B5EF4-FFF2-40B4-BE49-F238E27FC236}">
                <a16:creationId xmlns:a16="http://schemas.microsoft.com/office/drawing/2014/main" id="{611346F5-752C-4B68-AB60-41179BD45454}"/>
              </a:ext>
            </a:extLst>
          </p:cNvPr>
          <p:cNvSpPr>
            <a:spLocks noGrp="1"/>
          </p:cNvSpPr>
          <p:nvPr>
            <p:ph type="body" sz="quarter" idx="17" hasCustomPrompt="1"/>
          </p:nvPr>
        </p:nvSpPr>
        <p:spPr>
          <a:xfrm>
            <a:off x="774669" y="5454140"/>
            <a:ext cx="2647950" cy="1304507"/>
          </a:xfrm>
          <a:prstGeom prst="rect">
            <a:avLst/>
          </a:prstGeom>
        </p:spPr>
        <p:txBody>
          <a:bodyPr/>
          <a:lstStyle>
            <a:lvl1pPr marL="0" indent="0" algn="just">
              <a:buNone/>
              <a:defRPr sz="1400"/>
            </a:lvl1pPr>
            <a:lvl2pPr marL="457200" indent="0" algn="just">
              <a:buNone/>
              <a:defRPr sz="1400"/>
            </a:lvl2pPr>
            <a:lvl3pPr marL="914400" indent="0" algn="just">
              <a:buNone/>
              <a:defRPr sz="1400"/>
            </a:lvl3pPr>
            <a:lvl4pPr marL="1371600" indent="0" algn="just">
              <a:buNone/>
              <a:defRPr sz="1400"/>
            </a:lvl4pPr>
            <a:lvl5pPr marL="1828800" indent="0" algn="just">
              <a:buNone/>
              <a:defRPr sz="1400"/>
            </a:lvl5pPr>
          </a:lstStyle>
          <a:p>
            <a:pPr lvl="0"/>
            <a:r>
              <a:rPr lang="fr-FR" dirty="0"/>
              <a:t>texte</a:t>
            </a:r>
          </a:p>
        </p:txBody>
      </p:sp>
      <p:sp>
        <p:nvSpPr>
          <p:cNvPr id="26" name="Espace réservé du texte 24">
            <a:extLst>
              <a:ext uri="{FF2B5EF4-FFF2-40B4-BE49-F238E27FC236}">
                <a16:creationId xmlns:a16="http://schemas.microsoft.com/office/drawing/2014/main" id="{5C5768D7-76CC-4085-9485-5471DB8F78A5}"/>
              </a:ext>
            </a:extLst>
          </p:cNvPr>
          <p:cNvSpPr>
            <a:spLocks noGrp="1"/>
          </p:cNvSpPr>
          <p:nvPr>
            <p:ph type="body" sz="quarter" idx="18" hasCustomPrompt="1"/>
          </p:nvPr>
        </p:nvSpPr>
        <p:spPr>
          <a:xfrm>
            <a:off x="4785728" y="5454140"/>
            <a:ext cx="2647950" cy="1304507"/>
          </a:xfrm>
          <a:prstGeom prst="rect">
            <a:avLst/>
          </a:prstGeom>
        </p:spPr>
        <p:txBody>
          <a:bodyPr/>
          <a:lstStyle>
            <a:lvl1pPr marL="0" indent="0" algn="just">
              <a:buNone/>
              <a:defRPr sz="1400"/>
            </a:lvl1pPr>
            <a:lvl2pPr marL="457200" indent="0" algn="just">
              <a:buNone/>
              <a:defRPr sz="1400"/>
            </a:lvl2pPr>
            <a:lvl3pPr marL="914400" indent="0" algn="just">
              <a:buNone/>
              <a:defRPr sz="1400"/>
            </a:lvl3pPr>
            <a:lvl4pPr marL="1371600" indent="0" algn="just">
              <a:buNone/>
              <a:defRPr sz="1400"/>
            </a:lvl4pPr>
            <a:lvl5pPr marL="1828800" indent="0" algn="just">
              <a:buNone/>
              <a:defRPr sz="1400"/>
            </a:lvl5pPr>
          </a:lstStyle>
          <a:p>
            <a:pPr lvl="0"/>
            <a:r>
              <a:rPr lang="fr-FR" dirty="0"/>
              <a:t>texte</a:t>
            </a:r>
          </a:p>
        </p:txBody>
      </p:sp>
      <p:sp>
        <p:nvSpPr>
          <p:cNvPr id="27" name="Espace réservé du texte 24">
            <a:extLst>
              <a:ext uri="{FF2B5EF4-FFF2-40B4-BE49-F238E27FC236}">
                <a16:creationId xmlns:a16="http://schemas.microsoft.com/office/drawing/2014/main" id="{34D9B4EC-503A-48F4-A756-C8BE346515A9}"/>
              </a:ext>
            </a:extLst>
          </p:cNvPr>
          <p:cNvSpPr>
            <a:spLocks noGrp="1"/>
          </p:cNvSpPr>
          <p:nvPr>
            <p:ph type="body" sz="quarter" idx="19" hasCustomPrompt="1"/>
          </p:nvPr>
        </p:nvSpPr>
        <p:spPr>
          <a:xfrm>
            <a:off x="8679316" y="5454141"/>
            <a:ext cx="2647950" cy="1304507"/>
          </a:xfrm>
          <a:prstGeom prst="rect">
            <a:avLst/>
          </a:prstGeom>
        </p:spPr>
        <p:txBody>
          <a:bodyPr/>
          <a:lstStyle>
            <a:lvl1pPr marL="0" indent="0" algn="just">
              <a:buNone/>
              <a:defRPr sz="1400"/>
            </a:lvl1pPr>
            <a:lvl2pPr marL="457200" indent="0" algn="just">
              <a:buNone/>
              <a:defRPr sz="1400"/>
            </a:lvl2pPr>
            <a:lvl3pPr marL="914400" indent="0" algn="just">
              <a:buNone/>
              <a:defRPr sz="1400"/>
            </a:lvl3pPr>
            <a:lvl4pPr marL="1371600" indent="0" algn="just">
              <a:buNone/>
              <a:defRPr sz="1400"/>
            </a:lvl4pPr>
            <a:lvl5pPr marL="1828800" indent="0" algn="just">
              <a:buNone/>
              <a:defRPr sz="1400"/>
            </a:lvl5pPr>
          </a:lstStyle>
          <a:p>
            <a:pPr lvl="0"/>
            <a:r>
              <a:rPr lang="fr-FR" dirty="0"/>
              <a:t>texte</a:t>
            </a:r>
          </a:p>
        </p:txBody>
      </p:sp>
    </p:spTree>
    <p:extLst>
      <p:ext uri="{BB962C8B-B14F-4D97-AF65-F5344CB8AC3E}">
        <p14:creationId xmlns:p14="http://schemas.microsoft.com/office/powerpoint/2010/main" val="2319037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20B8B0-AA48-429F-965F-90FCFBF5ED4A}"/>
              </a:ext>
            </a:extLst>
          </p:cNvPr>
          <p:cNvSpPr/>
          <p:nvPr userDrawn="1"/>
        </p:nvSpPr>
        <p:spPr>
          <a:xfrm>
            <a:off x="838200" y="1468583"/>
            <a:ext cx="3932237" cy="526471"/>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CB870B07-D15E-4319-9650-23D225069C3C}"/>
              </a:ext>
            </a:extLst>
          </p:cNvPr>
          <p:cNvSpPr/>
          <p:nvPr userDrawn="1"/>
        </p:nvSpPr>
        <p:spPr>
          <a:xfrm>
            <a:off x="678872" y="1731819"/>
            <a:ext cx="4281053" cy="4281054"/>
          </a:xfrm>
          <a:prstGeom prst="rect">
            <a:avLst/>
          </a:prstGeom>
          <a:noFill/>
          <a:ln w="28575">
            <a:solidFill>
              <a:srgbClr val="29CC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0B4E7A8-71A4-47FF-9525-9A54A98E94BD}"/>
              </a:ext>
            </a:extLst>
          </p:cNvPr>
          <p:cNvSpPr>
            <a:spLocks noGrp="1"/>
          </p:cNvSpPr>
          <p:nvPr>
            <p:ph type="title"/>
          </p:nvPr>
        </p:nvSpPr>
        <p:spPr>
          <a:xfrm>
            <a:off x="838200" y="1484169"/>
            <a:ext cx="3932237" cy="526471"/>
          </a:xfrm>
        </p:spPr>
        <p:txBody>
          <a:bodyPr anchor="ctr"/>
          <a:lstStyle>
            <a:lvl1pPr>
              <a:defRPr sz="24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49CD61B5-3DD9-4529-B8EC-58F3931A5F24}"/>
              </a:ext>
            </a:extLst>
          </p:cNvPr>
          <p:cNvSpPr>
            <a:spLocks noGrp="1"/>
          </p:cNvSpPr>
          <p:nvPr>
            <p:ph idx="1"/>
          </p:nvPr>
        </p:nvSpPr>
        <p:spPr>
          <a:xfrm>
            <a:off x="5180012" y="1139248"/>
            <a:ext cx="6172200" cy="4873625"/>
          </a:xfrm>
          <a:prstGeom prst="rect">
            <a:avLst/>
          </a:prstGeom>
        </p:spPr>
        <p:txBody>
          <a:bodyPr/>
          <a:lstStyle>
            <a:lvl1pPr marL="228600" indent="-228600">
              <a:buClr>
                <a:srgbClr val="29CCD9"/>
              </a:buClr>
              <a:buFont typeface="Abadi" panose="020B0604020104020204" pitchFamily="34" charset="0"/>
              <a:buChar char="►"/>
              <a:defRPr sz="1400"/>
            </a:lvl1pPr>
            <a:lvl2pPr marL="685800" indent="-228600">
              <a:buClr>
                <a:srgbClr val="29CCD9"/>
              </a:buClr>
              <a:buFont typeface="Arial" panose="020B0604020202020204" pitchFamily="34" charset="0"/>
              <a:buChar char="●"/>
              <a:defRPr sz="1400"/>
            </a:lvl2pPr>
            <a:lvl3pPr>
              <a:buClr>
                <a:srgbClr val="29CCD9"/>
              </a:buClr>
              <a:defRPr sz="1400"/>
            </a:lvl3pPr>
            <a:lvl4pPr>
              <a:defRPr sz="1400"/>
            </a:lvl4pPr>
            <a:lvl5pPr>
              <a:defRPr sz="14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p:txBody>
      </p:sp>
      <p:sp>
        <p:nvSpPr>
          <p:cNvPr id="4" name="Espace réservé du texte 3">
            <a:extLst>
              <a:ext uri="{FF2B5EF4-FFF2-40B4-BE49-F238E27FC236}">
                <a16:creationId xmlns:a16="http://schemas.microsoft.com/office/drawing/2014/main" id="{492B6255-C9F7-4C09-9468-46237F4C4AAF}"/>
              </a:ext>
            </a:extLst>
          </p:cNvPr>
          <p:cNvSpPr>
            <a:spLocks noGrp="1"/>
          </p:cNvSpPr>
          <p:nvPr>
            <p:ph type="body" sz="half" idx="2"/>
          </p:nvPr>
        </p:nvSpPr>
        <p:spPr>
          <a:xfrm>
            <a:off x="839788" y="2258290"/>
            <a:ext cx="3932237" cy="361069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Espace réservé de la date 4">
            <a:extLst>
              <a:ext uri="{FF2B5EF4-FFF2-40B4-BE49-F238E27FC236}">
                <a16:creationId xmlns:a16="http://schemas.microsoft.com/office/drawing/2014/main" id="{2143D0DA-AAE0-45A8-A41C-2A751E19C1D6}"/>
              </a:ext>
            </a:extLst>
          </p:cNvPr>
          <p:cNvSpPr>
            <a:spLocks noGrp="1"/>
          </p:cNvSpPr>
          <p:nvPr>
            <p:ph type="dt" sz="half" idx="10"/>
          </p:nvPr>
        </p:nvSpPr>
        <p:spPr>
          <a:xfrm>
            <a:off x="838200" y="6356350"/>
            <a:ext cx="2743200" cy="365125"/>
          </a:xfrm>
          <a:prstGeom prst="rect">
            <a:avLst/>
          </a:prstGeom>
        </p:spPr>
        <p:txBody>
          <a:bodyPr/>
          <a:lstStyle>
            <a:lvl1pPr>
              <a:defRPr sz="1200"/>
            </a:lvl1pPr>
          </a:lstStyle>
          <a:p>
            <a:fld id="{E9D765A7-E8AF-4059-A516-24CFDDCAA0E3}" type="datetimeFigureOut">
              <a:rPr lang="fr-FR" smtClean="0"/>
              <a:pPr/>
              <a:t>01/12/2022</a:t>
            </a:fld>
            <a:endParaRPr lang="fr-FR"/>
          </a:p>
        </p:txBody>
      </p:sp>
      <p:sp>
        <p:nvSpPr>
          <p:cNvPr id="6" name="Espace réservé du pied de page 5">
            <a:extLst>
              <a:ext uri="{FF2B5EF4-FFF2-40B4-BE49-F238E27FC236}">
                <a16:creationId xmlns:a16="http://schemas.microsoft.com/office/drawing/2014/main" id="{71638E2B-FB87-45C1-B078-576C37B96576}"/>
              </a:ext>
            </a:extLst>
          </p:cNvPr>
          <p:cNvSpPr>
            <a:spLocks noGrp="1"/>
          </p:cNvSpPr>
          <p:nvPr>
            <p:ph type="ftr" sz="quarter" idx="11"/>
          </p:nvPr>
        </p:nvSpPr>
        <p:spPr>
          <a:xfrm>
            <a:off x="4038600" y="6356350"/>
            <a:ext cx="4114800" cy="365125"/>
          </a:xfrm>
          <a:prstGeom prst="rect">
            <a:avLst/>
          </a:prstGeom>
        </p:spPr>
        <p:txBody>
          <a:bodyPr/>
          <a:lstStyle>
            <a:lvl1pPr>
              <a:defRPr sz="1200"/>
            </a:lvl1pPr>
          </a:lstStyle>
          <a:p>
            <a:endParaRPr lang="fr-FR"/>
          </a:p>
        </p:txBody>
      </p:sp>
      <p:sp>
        <p:nvSpPr>
          <p:cNvPr id="7" name="Espace réservé du numéro de diapositive 6">
            <a:extLst>
              <a:ext uri="{FF2B5EF4-FFF2-40B4-BE49-F238E27FC236}">
                <a16:creationId xmlns:a16="http://schemas.microsoft.com/office/drawing/2014/main" id="{3EECD7C9-1CA7-4EA3-A188-321C5169D123}"/>
              </a:ext>
            </a:extLst>
          </p:cNvPr>
          <p:cNvSpPr>
            <a:spLocks noGrp="1"/>
          </p:cNvSpPr>
          <p:nvPr>
            <p:ph type="sldNum" sz="quarter" idx="12"/>
          </p:nvPr>
        </p:nvSpPr>
        <p:spPr>
          <a:xfrm>
            <a:off x="8610600" y="6356350"/>
            <a:ext cx="2743200" cy="365125"/>
          </a:xfrm>
          <a:prstGeom prst="rect">
            <a:avLst/>
          </a:prstGeom>
        </p:spPr>
        <p:txBody>
          <a:bodyPr/>
          <a:lstStyle>
            <a:lvl1pPr>
              <a:defRPr sz="1200"/>
            </a:lvl1pPr>
          </a:lstStyle>
          <a:p>
            <a:fld id="{932DE19B-D651-4E8E-9121-1573A69C3287}" type="slidenum">
              <a:rPr lang="fr-FR" smtClean="0"/>
              <a:pPr/>
              <a:t>‹N°›</a:t>
            </a:fld>
            <a:endParaRPr lang="fr-FR"/>
          </a:p>
        </p:txBody>
      </p:sp>
      <p:sp>
        <p:nvSpPr>
          <p:cNvPr id="13" name="Espace réservé du texte 12">
            <a:extLst>
              <a:ext uri="{FF2B5EF4-FFF2-40B4-BE49-F238E27FC236}">
                <a16:creationId xmlns:a16="http://schemas.microsoft.com/office/drawing/2014/main" id="{8EE01E77-3BC0-448A-A326-E1F5D63A6712}"/>
              </a:ext>
            </a:extLst>
          </p:cNvPr>
          <p:cNvSpPr>
            <a:spLocks noGrp="1"/>
          </p:cNvSpPr>
          <p:nvPr>
            <p:ph type="body" sz="quarter" idx="13" hasCustomPrompt="1"/>
          </p:nvPr>
        </p:nvSpPr>
        <p:spPr>
          <a:xfrm>
            <a:off x="0" y="0"/>
            <a:ext cx="12192000" cy="987425"/>
          </a:xfrm>
          <a:prstGeom prst="rect">
            <a:avLst/>
          </a:prstGeom>
        </p:spPr>
        <p:txBody>
          <a:bodyPr anchor="ctr"/>
          <a:lstStyle>
            <a:lvl1pPr marL="0" indent="0" algn="ctr">
              <a:buNone/>
              <a:defRPr sz="6000">
                <a:latin typeface="+mj-lt"/>
              </a:defRPr>
            </a:lvl1pPr>
          </a:lstStyle>
          <a:p>
            <a:pPr lvl="0"/>
            <a:r>
              <a:rPr lang="fr-FR" dirty="0"/>
              <a:t>Modifier le titre</a:t>
            </a:r>
          </a:p>
        </p:txBody>
      </p:sp>
    </p:spTree>
    <p:extLst>
      <p:ext uri="{BB962C8B-B14F-4D97-AF65-F5344CB8AC3E}">
        <p14:creationId xmlns:p14="http://schemas.microsoft.com/office/powerpoint/2010/main" val="33716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5D30299E-C291-45F9-A7AB-3B97B6BC5A5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 y="1"/>
            <a:ext cx="12192001" cy="6858000"/>
          </a:xfrm>
          <a:prstGeom prst="rect">
            <a:avLst/>
          </a:prstGeom>
        </p:spPr>
      </p:pic>
      <p:sp>
        <p:nvSpPr>
          <p:cNvPr id="3" name="Rectangle 2">
            <a:extLst>
              <a:ext uri="{FF2B5EF4-FFF2-40B4-BE49-F238E27FC236}">
                <a16:creationId xmlns:a16="http://schemas.microsoft.com/office/drawing/2014/main" id="{0A4FC3EC-A5AC-44B1-824B-A791BDCC07BB}"/>
              </a:ext>
            </a:extLst>
          </p:cNvPr>
          <p:cNvSpPr/>
          <p:nvPr userDrawn="1"/>
        </p:nvSpPr>
        <p:spPr>
          <a:xfrm>
            <a:off x="-5" y="-19049"/>
            <a:ext cx="12192002" cy="6857999"/>
          </a:xfrm>
          <a:prstGeom prst="rect">
            <a:avLst/>
          </a:prstGeom>
          <a:solidFill>
            <a:schemeClr val="dk1">
              <a:alpha val="4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1D39979-E8DB-499A-983F-607DDE701B85}"/>
              </a:ext>
            </a:extLst>
          </p:cNvPr>
          <p:cNvSpPr/>
          <p:nvPr userDrawn="1"/>
        </p:nvSpPr>
        <p:spPr>
          <a:xfrm rot="10800000" flipV="1">
            <a:off x="-3" y="791442"/>
            <a:ext cx="12192000" cy="2812471"/>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dirty="0">
              <a:latin typeface="Bebas Neue" panose="020B0606020202050201" pitchFamily="34" charset="0"/>
              <a:cs typeface="Calibri" panose="020F0502020204030204" pitchFamily="34" charset="0"/>
            </a:endParaRPr>
          </a:p>
        </p:txBody>
      </p:sp>
      <p:sp>
        <p:nvSpPr>
          <p:cNvPr id="2" name="Titre 1">
            <a:extLst>
              <a:ext uri="{FF2B5EF4-FFF2-40B4-BE49-F238E27FC236}">
                <a16:creationId xmlns:a16="http://schemas.microsoft.com/office/drawing/2014/main" id="{AE8378DA-F57D-4EBB-9C29-E383670F5FC8}"/>
              </a:ext>
            </a:extLst>
          </p:cNvPr>
          <p:cNvSpPr>
            <a:spLocks noGrp="1"/>
          </p:cNvSpPr>
          <p:nvPr>
            <p:ph type="title"/>
          </p:nvPr>
        </p:nvSpPr>
        <p:spPr>
          <a:xfrm>
            <a:off x="1191487" y="985405"/>
            <a:ext cx="9809019" cy="2424546"/>
          </a:xfrm>
        </p:spPr>
        <p:txBody>
          <a:bodyPr/>
          <a:lstStyle/>
          <a:p>
            <a:r>
              <a:rPr lang="fr-FR" dirty="0"/>
              <a:t>Modifiez le style du titre</a:t>
            </a:r>
          </a:p>
        </p:txBody>
      </p:sp>
      <p:pic>
        <p:nvPicPr>
          <p:cNvPr id="14" name="Image 13">
            <a:extLst>
              <a:ext uri="{FF2B5EF4-FFF2-40B4-BE49-F238E27FC236}">
                <a16:creationId xmlns:a16="http://schemas.microsoft.com/office/drawing/2014/main" id="{973D1F07-AC13-4211-B00A-E27664C50B4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154335" y="4396365"/>
            <a:ext cx="1883329" cy="1812924"/>
          </a:xfrm>
          <a:prstGeom prst="rect">
            <a:avLst/>
          </a:prstGeom>
          <a:effectLst/>
        </p:spPr>
      </p:pic>
    </p:spTree>
    <p:extLst>
      <p:ext uri="{BB962C8B-B14F-4D97-AF65-F5344CB8AC3E}">
        <p14:creationId xmlns:p14="http://schemas.microsoft.com/office/powerpoint/2010/main" val="3659502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7D70130-2C0B-43AC-8E83-3262CB062E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194"/>
            <a:ext cx="12192000" cy="6858000"/>
          </a:xfrm>
          <a:prstGeom prst="rect">
            <a:avLst/>
          </a:prstGeom>
        </p:spPr>
      </p:pic>
      <p:sp>
        <p:nvSpPr>
          <p:cNvPr id="3" name="Rectangle 2">
            <a:extLst>
              <a:ext uri="{FF2B5EF4-FFF2-40B4-BE49-F238E27FC236}">
                <a16:creationId xmlns:a16="http://schemas.microsoft.com/office/drawing/2014/main" id="{A4E2BE55-4B99-41B5-A10E-F4E7A5641E27}"/>
              </a:ext>
            </a:extLst>
          </p:cNvPr>
          <p:cNvSpPr/>
          <p:nvPr userDrawn="1"/>
        </p:nvSpPr>
        <p:spPr>
          <a:xfrm>
            <a:off x="-12032" y="-21194"/>
            <a:ext cx="12216063" cy="6921582"/>
          </a:xfrm>
          <a:prstGeom prst="rect">
            <a:avLst/>
          </a:prstGeom>
          <a:solidFill>
            <a:schemeClr val="tx1">
              <a:lumMod val="85000"/>
              <a:lumOff val="1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2BD10091-B7A4-49FB-A90C-B0598CF82750}"/>
              </a:ext>
            </a:extLst>
          </p:cNvPr>
          <p:cNvSpPr txBox="1"/>
          <p:nvPr userDrawn="1"/>
        </p:nvSpPr>
        <p:spPr>
          <a:xfrm>
            <a:off x="8305797" y="3719323"/>
            <a:ext cx="3886200" cy="1231106"/>
          </a:xfrm>
          <a:prstGeom prst="rect">
            <a:avLst/>
          </a:prstGeom>
          <a:noFill/>
        </p:spPr>
        <p:txBody>
          <a:bodyPr wrap="square" rtlCol="0">
            <a:spAutoFit/>
          </a:bodyPr>
          <a:lstStyle/>
          <a:p>
            <a:pPr algn="ctr"/>
            <a:r>
              <a:rPr lang="fr-FR" sz="2400" dirty="0">
                <a:solidFill>
                  <a:schemeClr val="bg1"/>
                </a:solidFill>
                <a:latin typeface="Bebas Neue" panose="020B0606020202050201" pitchFamily="34" charset="0"/>
                <a:ea typeface="Arial" charset="0"/>
                <a:cs typeface="Arial" charset="0"/>
              </a:rPr>
              <a:t>KAIZEN SOLUTIONS</a:t>
            </a:r>
          </a:p>
          <a:p>
            <a:pPr algn="ctr"/>
            <a:r>
              <a:rPr lang="fr-FR" sz="1600" dirty="0">
                <a:solidFill>
                  <a:schemeClr val="bg1"/>
                </a:solidFill>
                <a:latin typeface="Arial" charset="0"/>
                <a:ea typeface="Arial" charset="0"/>
                <a:cs typeface="Arial" charset="0"/>
              </a:rPr>
              <a:t>26,</a:t>
            </a:r>
            <a:r>
              <a:rPr lang="fr-FR" sz="1600" baseline="0" dirty="0">
                <a:solidFill>
                  <a:schemeClr val="bg1"/>
                </a:solidFill>
                <a:latin typeface="Arial" charset="0"/>
                <a:ea typeface="Arial" charset="0"/>
                <a:cs typeface="Arial" charset="0"/>
              </a:rPr>
              <a:t> avenue Jean </a:t>
            </a:r>
            <a:r>
              <a:rPr lang="fr-FR" sz="1600" baseline="0" dirty="0" err="1">
                <a:solidFill>
                  <a:schemeClr val="bg1"/>
                </a:solidFill>
                <a:latin typeface="Arial" charset="0"/>
                <a:ea typeface="Arial" charset="0"/>
                <a:cs typeface="Arial" charset="0"/>
              </a:rPr>
              <a:t>Kuntzmann</a:t>
            </a:r>
            <a:endParaRPr lang="fr-FR" sz="1600" baseline="0" dirty="0">
              <a:solidFill>
                <a:schemeClr val="bg1"/>
              </a:solidFill>
              <a:latin typeface="Arial" charset="0"/>
              <a:ea typeface="Arial" charset="0"/>
              <a:cs typeface="Arial" charset="0"/>
            </a:endParaRPr>
          </a:p>
          <a:p>
            <a:pPr algn="ctr"/>
            <a:r>
              <a:rPr lang="fr-FR" sz="1600" baseline="0" dirty="0">
                <a:solidFill>
                  <a:schemeClr val="bg1"/>
                </a:solidFill>
                <a:latin typeface="Arial" charset="0"/>
                <a:ea typeface="Arial" charset="0"/>
                <a:cs typeface="Arial" charset="0"/>
              </a:rPr>
              <a:t>38330 Montbonnot-Saint-Martin</a:t>
            </a:r>
          </a:p>
          <a:p>
            <a:endParaRPr lang="fr-FR" dirty="0"/>
          </a:p>
        </p:txBody>
      </p:sp>
      <p:sp>
        <p:nvSpPr>
          <p:cNvPr id="6" name="ZoneTexte 5">
            <a:extLst>
              <a:ext uri="{FF2B5EF4-FFF2-40B4-BE49-F238E27FC236}">
                <a16:creationId xmlns:a16="http://schemas.microsoft.com/office/drawing/2014/main" id="{F2F08B32-B77D-4B18-9662-C81116B39316}"/>
              </a:ext>
            </a:extLst>
          </p:cNvPr>
          <p:cNvSpPr txBox="1"/>
          <p:nvPr userDrawn="1"/>
        </p:nvSpPr>
        <p:spPr>
          <a:xfrm>
            <a:off x="4365751" y="5156733"/>
            <a:ext cx="3886200" cy="784830"/>
          </a:xfrm>
          <a:prstGeom prst="rect">
            <a:avLst/>
          </a:prstGeom>
          <a:noFill/>
        </p:spPr>
        <p:txBody>
          <a:bodyPr wrap="square" rtlCol="0">
            <a:spAutoFit/>
          </a:bodyPr>
          <a:lstStyle/>
          <a:p>
            <a:pPr algn="ctr">
              <a:lnSpc>
                <a:spcPts val="1800"/>
              </a:lnSpc>
            </a:pPr>
            <a:r>
              <a:rPr lang="fr-FR" dirty="0">
                <a:solidFill>
                  <a:schemeClr val="bg1"/>
                </a:solidFill>
                <a:latin typeface="Arial" charset="0"/>
                <a:ea typeface="Arial" charset="0"/>
                <a:cs typeface="Arial" charset="0"/>
              </a:rPr>
              <a:t>www.kaizen-solutions.net</a:t>
            </a:r>
          </a:p>
          <a:p>
            <a:pPr algn="ctr">
              <a:lnSpc>
                <a:spcPts val="1800"/>
              </a:lnSpc>
            </a:pPr>
            <a:r>
              <a:rPr lang="fr-FR" dirty="0">
                <a:solidFill>
                  <a:schemeClr val="bg1"/>
                </a:solidFill>
                <a:latin typeface="Arial" charset="0"/>
                <a:ea typeface="Arial" charset="0"/>
                <a:cs typeface="Arial" charset="0"/>
              </a:rPr>
              <a:t>--</a:t>
            </a:r>
          </a:p>
          <a:p>
            <a:pPr algn="ctr">
              <a:lnSpc>
                <a:spcPts val="1800"/>
              </a:lnSpc>
            </a:pPr>
            <a:r>
              <a:rPr lang="fr-FR" dirty="0">
                <a:solidFill>
                  <a:schemeClr val="bg1"/>
                </a:solidFill>
                <a:latin typeface="Arial" charset="0"/>
                <a:ea typeface="Arial" charset="0"/>
                <a:cs typeface="Arial" charset="0"/>
              </a:rPr>
              <a:t>contact@kaizen-solutions.net</a:t>
            </a:r>
          </a:p>
        </p:txBody>
      </p:sp>
      <p:pic>
        <p:nvPicPr>
          <p:cNvPr id="7" name="Image 6">
            <a:extLst>
              <a:ext uri="{FF2B5EF4-FFF2-40B4-BE49-F238E27FC236}">
                <a16:creationId xmlns:a16="http://schemas.microsoft.com/office/drawing/2014/main" id="{56554597-9F78-46F2-9993-05DF3B1C8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35307" y="6188968"/>
            <a:ext cx="457702" cy="433668"/>
          </a:xfrm>
          <a:prstGeom prst="rect">
            <a:avLst/>
          </a:prstGeom>
        </p:spPr>
      </p:pic>
      <p:pic>
        <p:nvPicPr>
          <p:cNvPr id="8" name="Image 7">
            <a:extLst>
              <a:ext uri="{FF2B5EF4-FFF2-40B4-BE49-F238E27FC236}">
                <a16:creationId xmlns:a16="http://schemas.microsoft.com/office/drawing/2014/main" id="{664D4D1E-8B93-4F9B-AE17-96B074D399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74727" y="6188968"/>
            <a:ext cx="487282" cy="433668"/>
          </a:xfrm>
          <a:prstGeom prst="rect">
            <a:avLst/>
          </a:prstGeom>
        </p:spPr>
      </p:pic>
      <p:sp>
        <p:nvSpPr>
          <p:cNvPr id="9" name="Rectangle 8">
            <a:extLst>
              <a:ext uri="{FF2B5EF4-FFF2-40B4-BE49-F238E27FC236}">
                <a16:creationId xmlns:a16="http://schemas.microsoft.com/office/drawing/2014/main" id="{03F3F603-322A-4223-B641-A7A154990C6D}"/>
              </a:ext>
            </a:extLst>
          </p:cNvPr>
          <p:cNvSpPr/>
          <p:nvPr userDrawn="1"/>
        </p:nvSpPr>
        <p:spPr>
          <a:xfrm rot="10800000" flipV="1">
            <a:off x="-12033" y="577049"/>
            <a:ext cx="12216064" cy="1409808"/>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r>
              <a:rPr lang="en-US" sz="10000" dirty="0">
                <a:solidFill>
                  <a:schemeClr val="bg1"/>
                </a:solidFill>
                <a:latin typeface="Bebas Neue" panose="020B0606020202050201" pitchFamily="34" charset="0"/>
              </a:rPr>
              <a:t>merci</a:t>
            </a:r>
          </a:p>
        </p:txBody>
      </p:sp>
      <p:pic>
        <p:nvPicPr>
          <p:cNvPr id="10" name="Image 9">
            <a:extLst>
              <a:ext uri="{FF2B5EF4-FFF2-40B4-BE49-F238E27FC236}">
                <a16:creationId xmlns:a16="http://schemas.microsoft.com/office/drawing/2014/main" id="{034D3697-271C-4CAF-BE6A-CE0B4B4DF7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98544" y="3656403"/>
            <a:ext cx="1220615" cy="1174984"/>
          </a:xfrm>
          <a:prstGeom prst="rect">
            <a:avLst/>
          </a:prstGeom>
        </p:spPr>
      </p:pic>
      <p:sp>
        <p:nvSpPr>
          <p:cNvPr id="4" name="Espace réservé du texte 3">
            <a:extLst>
              <a:ext uri="{FF2B5EF4-FFF2-40B4-BE49-F238E27FC236}">
                <a16:creationId xmlns:a16="http://schemas.microsoft.com/office/drawing/2014/main" id="{60331FF7-3E1A-4595-BFD5-712436808F0F}"/>
              </a:ext>
            </a:extLst>
          </p:cNvPr>
          <p:cNvSpPr>
            <a:spLocks noGrp="1"/>
          </p:cNvSpPr>
          <p:nvPr>
            <p:ph type="body" sz="quarter" idx="11" hasCustomPrompt="1"/>
          </p:nvPr>
        </p:nvSpPr>
        <p:spPr>
          <a:xfrm>
            <a:off x="460375" y="3825803"/>
            <a:ext cx="3851275" cy="435427"/>
          </a:xfrm>
          <a:prstGeom prst="rect">
            <a:avLst/>
          </a:prstGeom>
        </p:spPr>
        <p:txBody>
          <a:bodyPr/>
          <a:lstStyle>
            <a:lvl1pPr marL="0" indent="0" algn="ctr">
              <a:buNone/>
              <a:defRPr sz="2400">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r-FR" dirty="0"/>
              <a:t>Nom prénom</a:t>
            </a:r>
          </a:p>
        </p:txBody>
      </p:sp>
      <p:sp>
        <p:nvSpPr>
          <p:cNvPr id="13" name="Espace réservé du texte 12">
            <a:extLst>
              <a:ext uri="{FF2B5EF4-FFF2-40B4-BE49-F238E27FC236}">
                <a16:creationId xmlns:a16="http://schemas.microsoft.com/office/drawing/2014/main" id="{AA368F18-4739-4CAF-913D-19EC83F1A006}"/>
              </a:ext>
            </a:extLst>
          </p:cNvPr>
          <p:cNvSpPr>
            <a:spLocks noGrp="1"/>
          </p:cNvSpPr>
          <p:nvPr>
            <p:ph type="body" sz="quarter" idx="12" hasCustomPrompt="1"/>
          </p:nvPr>
        </p:nvSpPr>
        <p:spPr>
          <a:xfrm>
            <a:off x="460375" y="4243266"/>
            <a:ext cx="3851275" cy="435427"/>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dirty="0"/>
              <a:t>Titre</a:t>
            </a:r>
          </a:p>
        </p:txBody>
      </p:sp>
      <p:sp>
        <p:nvSpPr>
          <p:cNvPr id="16" name="Espace réservé du texte 15">
            <a:extLst>
              <a:ext uri="{FF2B5EF4-FFF2-40B4-BE49-F238E27FC236}">
                <a16:creationId xmlns:a16="http://schemas.microsoft.com/office/drawing/2014/main" id="{8EAEFDF6-4F9D-44CB-8F55-0A22761B8D5B}"/>
              </a:ext>
            </a:extLst>
          </p:cNvPr>
          <p:cNvSpPr>
            <a:spLocks noGrp="1"/>
          </p:cNvSpPr>
          <p:nvPr>
            <p:ph type="body" sz="quarter" idx="13" hasCustomPrompt="1"/>
          </p:nvPr>
        </p:nvSpPr>
        <p:spPr>
          <a:xfrm>
            <a:off x="460375" y="4669365"/>
            <a:ext cx="3851275" cy="434975"/>
          </a:xfrm>
          <a:prstGeom prst="rect">
            <a:avLst/>
          </a:prstGeom>
        </p:spPr>
        <p:txBody>
          <a:bodyPr/>
          <a:lstStyle>
            <a:lvl1pPr marL="0" indent="0" algn="ctr">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dirty="0"/>
              <a:t>07 28 66 16 45</a:t>
            </a:r>
          </a:p>
        </p:txBody>
      </p:sp>
      <p:sp>
        <p:nvSpPr>
          <p:cNvPr id="18" name="Espace réservé du texte 17">
            <a:extLst>
              <a:ext uri="{FF2B5EF4-FFF2-40B4-BE49-F238E27FC236}">
                <a16:creationId xmlns:a16="http://schemas.microsoft.com/office/drawing/2014/main" id="{CCE8A50F-00C4-489E-979C-C63EBC238FED}"/>
              </a:ext>
            </a:extLst>
          </p:cNvPr>
          <p:cNvSpPr>
            <a:spLocks noGrp="1"/>
          </p:cNvSpPr>
          <p:nvPr>
            <p:ph type="body" sz="quarter" idx="14" hasCustomPrompt="1"/>
          </p:nvPr>
        </p:nvSpPr>
        <p:spPr>
          <a:xfrm>
            <a:off x="448343" y="5117303"/>
            <a:ext cx="3851275" cy="434975"/>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dirty="0"/>
              <a:t>prénom.nom@kaizen-solutions.net</a:t>
            </a:r>
          </a:p>
        </p:txBody>
      </p:sp>
    </p:spTree>
    <p:extLst>
      <p:ext uri="{BB962C8B-B14F-4D97-AF65-F5344CB8AC3E}">
        <p14:creationId xmlns:p14="http://schemas.microsoft.com/office/powerpoint/2010/main" val="1443714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C89396CF-AFED-45F5-AD4D-ACBDC4D9C4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220"/>
            <a:ext cx="12192001" cy="6856780"/>
          </a:xfrm>
          <a:prstGeom prst="rect">
            <a:avLst/>
          </a:prstGeom>
        </p:spPr>
      </p:pic>
      <p:sp>
        <p:nvSpPr>
          <p:cNvPr id="3" name="Rectangle 2">
            <a:extLst>
              <a:ext uri="{FF2B5EF4-FFF2-40B4-BE49-F238E27FC236}">
                <a16:creationId xmlns:a16="http://schemas.microsoft.com/office/drawing/2014/main" id="{A4E2BE55-4B99-41B5-A10E-F4E7A5641E27}"/>
              </a:ext>
            </a:extLst>
          </p:cNvPr>
          <p:cNvSpPr/>
          <p:nvPr userDrawn="1"/>
        </p:nvSpPr>
        <p:spPr>
          <a:xfrm>
            <a:off x="-24066" y="-1220"/>
            <a:ext cx="12216063" cy="6858000"/>
          </a:xfrm>
          <a:prstGeom prst="rect">
            <a:avLst/>
          </a:prstGeom>
          <a:solidFill>
            <a:schemeClr val="tx1">
              <a:lumMod val="85000"/>
              <a:lumOff val="1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BD10091-B7A4-49FB-A90C-B0598CF82750}"/>
              </a:ext>
            </a:extLst>
          </p:cNvPr>
          <p:cNvSpPr txBox="1"/>
          <p:nvPr userDrawn="1"/>
        </p:nvSpPr>
        <p:spPr>
          <a:xfrm>
            <a:off x="8305797" y="3719323"/>
            <a:ext cx="3886200" cy="1477328"/>
          </a:xfrm>
          <a:prstGeom prst="rect">
            <a:avLst/>
          </a:prstGeom>
          <a:noFill/>
        </p:spPr>
        <p:txBody>
          <a:bodyPr wrap="square" rtlCol="0">
            <a:spAutoFit/>
          </a:bodyPr>
          <a:lstStyle/>
          <a:p>
            <a:pPr algn="ctr"/>
            <a:r>
              <a:rPr lang="fr-FR" sz="2400" dirty="0">
                <a:solidFill>
                  <a:schemeClr val="bg1"/>
                </a:solidFill>
                <a:latin typeface="Bebas Neue" panose="020B0606020202050201" pitchFamily="34" charset="0"/>
                <a:ea typeface="Arial" charset="0"/>
                <a:cs typeface="Arial" charset="0"/>
              </a:rPr>
              <a:t>KAIZEN SOLUTIONS</a:t>
            </a:r>
          </a:p>
          <a:p>
            <a:pPr algn="ctr"/>
            <a:r>
              <a:rPr lang="fr-FR" sz="1600" dirty="0">
                <a:solidFill>
                  <a:schemeClr val="bg1"/>
                </a:solidFill>
                <a:latin typeface="Arial" charset="0"/>
                <a:ea typeface="Arial" charset="0"/>
                <a:cs typeface="Arial" charset="0"/>
              </a:rPr>
              <a:t>Tour de l’Horloge</a:t>
            </a:r>
          </a:p>
          <a:p>
            <a:pPr algn="ctr"/>
            <a:r>
              <a:rPr lang="fr-FR" sz="1600" dirty="0">
                <a:solidFill>
                  <a:schemeClr val="bg1"/>
                </a:solidFill>
                <a:latin typeface="Arial" charset="0"/>
                <a:ea typeface="Arial" charset="0"/>
                <a:cs typeface="Arial" charset="0"/>
              </a:rPr>
              <a:t>4, place Louis Armand</a:t>
            </a:r>
          </a:p>
          <a:p>
            <a:pPr algn="ctr"/>
            <a:r>
              <a:rPr lang="fr-FR" sz="1600" dirty="0">
                <a:solidFill>
                  <a:schemeClr val="bg1"/>
                </a:solidFill>
                <a:latin typeface="Arial" charset="0"/>
                <a:ea typeface="Arial" charset="0"/>
                <a:cs typeface="Arial" charset="0"/>
              </a:rPr>
              <a:t>75012 Paris</a:t>
            </a:r>
          </a:p>
          <a:p>
            <a:endParaRPr lang="fr-FR" dirty="0"/>
          </a:p>
        </p:txBody>
      </p:sp>
      <p:sp>
        <p:nvSpPr>
          <p:cNvPr id="6" name="ZoneTexte 5">
            <a:extLst>
              <a:ext uri="{FF2B5EF4-FFF2-40B4-BE49-F238E27FC236}">
                <a16:creationId xmlns:a16="http://schemas.microsoft.com/office/drawing/2014/main" id="{F2F08B32-B77D-4B18-9662-C81116B39316}"/>
              </a:ext>
            </a:extLst>
          </p:cNvPr>
          <p:cNvSpPr txBox="1"/>
          <p:nvPr userDrawn="1"/>
        </p:nvSpPr>
        <p:spPr>
          <a:xfrm>
            <a:off x="4365751" y="5156733"/>
            <a:ext cx="3886200" cy="784830"/>
          </a:xfrm>
          <a:prstGeom prst="rect">
            <a:avLst/>
          </a:prstGeom>
          <a:noFill/>
        </p:spPr>
        <p:txBody>
          <a:bodyPr wrap="square" rtlCol="0">
            <a:spAutoFit/>
          </a:bodyPr>
          <a:lstStyle/>
          <a:p>
            <a:pPr algn="ctr">
              <a:lnSpc>
                <a:spcPts val="1800"/>
              </a:lnSpc>
            </a:pPr>
            <a:r>
              <a:rPr lang="fr-FR" dirty="0">
                <a:solidFill>
                  <a:schemeClr val="bg1"/>
                </a:solidFill>
                <a:latin typeface="Arial" charset="0"/>
                <a:ea typeface="Arial" charset="0"/>
                <a:cs typeface="Arial" charset="0"/>
              </a:rPr>
              <a:t>www.kaizen-solutions.net</a:t>
            </a:r>
          </a:p>
          <a:p>
            <a:pPr algn="ctr">
              <a:lnSpc>
                <a:spcPts val="1800"/>
              </a:lnSpc>
            </a:pPr>
            <a:r>
              <a:rPr lang="fr-FR" dirty="0">
                <a:solidFill>
                  <a:schemeClr val="bg1"/>
                </a:solidFill>
                <a:latin typeface="Arial" charset="0"/>
                <a:ea typeface="Arial" charset="0"/>
                <a:cs typeface="Arial" charset="0"/>
              </a:rPr>
              <a:t>--</a:t>
            </a:r>
          </a:p>
          <a:p>
            <a:pPr algn="ctr">
              <a:lnSpc>
                <a:spcPts val="1800"/>
              </a:lnSpc>
            </a:pPr>
            <a:r>
              <a:rPr lang="fr-FR" dirty="0">
                <a:solidFill>
                  <a:schemeClr val="bg1"/>
                </a:solidFill>
                <a:latin typeface="Arial" charset="0"/>
                <a:ea typeface="Arial" charset="0"/>
                <a:cs typeface="Arial" charset="0"/>
              </a:rPr>
              <a:t>contact@kaizen-solutions.net</a:t>
            </a:r>
          </a:p>
        </p:txBody>
      </p:sp>
      <p:pic>
        <p:nvPicPr>
          <p:cNvPr id="7" name="Image 6">
            <a:extLst>
              <a:ext uri="{FF2B5EF4-FFF2-40B4-BE49-F238E27FC236}">
                <a16:creationId xmlns:a16="http://schemas.microsoft.com/office/drawing/2014/main" id="{56554597-9F78-46F2-9993-05DF3B1C8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35307" y="6188968"/>
            <a:ext cx="457702" cy="433668"/>
          </a:xfrm>
          <a:prstGeom prst="rect">
            <a:avLst/>
          </a:prstGeom>
        </p:spPr>
      </p:pic>
      <p:pic>
        <p:nvPicPr>
          <p:cNvPr id="8" name="Image 7">
            <a:extLst>
              <a:ext uri="{FF2B5EF4-FFF2-40B4-BE49-F238E27FC236}">
                <a16:creationId xmlns:a16="http://schemas.microsoft.com/office/drawing/2014/main" id="{664D4D1E-8B93-4F9B-AE17-96B074D399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74727" y="6188968"/>
            <a:ext cx="487282" cy="433668"/>
          </a:xfrm>
          <a:prstGeom prst="rect">
            <a:avLst/>
          </a:prstGeom>
        </p:spPr>
      </p:pic>
      <p:pic>
        <p:nvPicPr>
          <p:cNvPr id="10" name="Image 9">
            <a:extLst>
              <a:ext uri="{FF2B5EF4-FFF2-40B4-BE49-F238E27FC236}">
                <a16:creationId xmlns:a16="http://schemas.microsoft.com/office/drawing/2014/main" id="{034D3697-271C-4CAF-BE6A-CE0B4B4DF7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98544" y="3656403"/>
            <a:ext cx="1220615" cy="1174984"/>
          </a:xfrm>
          <a:prstGeom prst="rect">
            <a:avLst/>
          </a:prstGeom>
        </p:spPr>
      </p:pic>
      <p:sp>
        <p:nvSpPr>
          <p:cNvPr id="11" name="Espace réservé du texte 3">
            <a:extLst>
              <a:ext uri="{FF2B5EF4-FFF2-40B4-BE49-F238E27FC236}">
                <a16:creationId xmlns:a16="http://schemas.microsoft.com/office/drawing/2014/main" id="{479DE4DF-C9C0-4969-80AC-712C48AF4595}"/>
              </a:ext>
            </a:extLst>
          </p:cNvPr>
          <p:cNvSpPr>
            <a:spLocks noGrp="1"/>
          </p:cNvSpPr>
          <p:nvPr>
            <p:ph type="body" sz="quarter" idx="11" hasCustomPrompt="1"/>
          </p:nvPr>
        </p:nvSpPr>
        <p:spPr>
          <a:xfrm>
            <a:off x="460375" y="3825803"/>
            <a:ext cx="3851275" cy="435427"/>
          </a:xfrm>
          <a:prstGeom prst="rect">
            <a:avLst/>
          </a:prstGeom>
        </p:spPr>
        <p:txBody>
          <a:bodyPr/>
          <a:lstStyle>
            <a:lvl1pPr marL="0" indent="0" algn="ctr">
              <a:buNone/>
              <a:defRPr sz="2400">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r-FR" dirty="0"/>
              <a:t>Nom prénom</a:t>
            </a:r>
          </a:p>
        </p:txBody>
      </p:sp>
      <p:sp>
        <p:nvSpPr>
          <p:cNvPr id="13" name="Espace réservé du texte 12">
            <a:extLst>
              <a:ext uri="{FF2B5EF4-FFF2-40B4-BE49-F238E27FC236}">
                <a16:creationId xmlns:a16="http://schemas.microsoft.com/office/drawing/2014/main" id="{1F368A32-62F0-4505-80A9-21DAEC7DFBDB}"/>
              </a:ext>
            </a:extLst>
          </p:cNvPr>
          <p:cNvSpPr>
            <a:spLocks noGrp="1"/>
          </p:cNvSpPr>
          <p:nvPr>
            <p:ph type="body" sz="quarter" idx="12" hasCustomPrompt="1"/>
          </p:nvPr>
        </p:nvSpPr>
        <p:spPr>
          <a:xfrm>
            <a:off x="460375" y="4243266"/>
            <a:ext cx="3851275" cy="435427"/>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dirty="0"/>
              <a:t>Titre</a:t>
            </a:r>
          </a:p>
        </p:txBody>
      </p:sp>
      <p:sp>
        <p:nvSpPr>
          <p:cNvPr id="14" name="Espace réservé du texte 15">
            <a:extLst>
              <a:ext uri="{FF2B5EF4-FFF2-40B4-BE49-F238E27FC236}">
                <a16:creationId xmlns:a16="http://schemas.microsoft.com/office/drawing/2014/main" id="{C3672594-E6BC-498C-8657-50E04576EF1E}"/>
              </a:ext>
            </a:extLst>
          </p:cNvPr>
          <p:cNvSpPr>
            <a:spLocks noGrp="1"/>
          </p:cNvSpPr>
          <p:nvPr>
            <p:ph type="body" sz="quarter" idx="13" hasCustomPrompt="1"/>
          </p:nvPr>
        </p:nvSpPr>
        <p:spPr>
          <a:xfrm>
            <a:off x="460375" y="4669365"/>
            <a:ext cx="3851275" cy="434975"/>
          </a:xfrm>
          <a:prstGeom prst="rect">
            <a:avLst/>
          </a:prstGeom>
        </p:spPr>
        <p:txBody>
          <a:bodyPr/>
          <a:lstStyle>
            <a:lvl1pPr marL="0" indent="0" algn="ctr">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dirty="0"/>
              <a:t>07 28 66 16 45</a:t>
            </a:r>
          </a:p>
        </p:txBody>
      </p:sp>
      <p:sp>
        <p:nvSpPr>
          <p:cNvPr id="15" name="Espace réservé du texte 17">
            <a:extLst>
              <a:ext uri="{FF2B5EF4-FFF2-40B4-BE49-F238E27FC236}">
                <a16:creationId xmlns:a16="http://schemas.microsoft.com/office/drawing/2014/main" id="{931ED5B4-FA72-4D76-A336-10884895EFD8}"/>
              </a:ext>
            </a:extLst>
          </p:cNvPr>
          <p:cNvSpPr>
            <a:spLocks noGrp="1"/>
          </p:cNvSpPr>
          <p:nvPr>
            <p:ph type="body" sz="quarter" idx="14" hasCustomPrompt="1"/>
          </p:nvPr>
        </p:nvSpPr>
        <p:spPr>
          <a:xfrm>
            <a:off x="448343" y="5117303"/>
            <a:ext cx="3851275" cy="434975"/>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dirty="0"/>
              <a:t>prénom.nom@kaizen-solutions.net</a:t>
            </a:r>
          </a:p>
        </p:txBody>
      </p:sp>
      <p:sp>
        <p:nvSpPr>
          <p:cNvPr id="16" name="Rectangle 15">
            <a:extLst>
              <a:ext uri="{FF2B5EF4-FFF2-40B4-BE49-F238E27FC236}">
                <a16:creationId xmlns:a16="http://schemas.microsoft.com/office/drawing/2014/main" id="{E1D8CC0A-E413-AF98-A36C-8A4C3830044F}"/>
              </a:ext>
            </a:extLst>
          </p:cNvPr>
          <p:cNvSpPr/>
          <p:nvPr userDrawn="1"/>
        </p:nvSpPr>
        <p:spPr>
          <a:xfrm rot="10800000" flipV="1">
            <a:off x="-24067" y="577049"/>
            <a:ext cx="12216067" cy="1409808"/>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r>
              <a:rPr lang="en-US" sz="10000" dirty="0">
                <a:solidFill>
                  <a:schemeClr val="bg1"/>
                </a:solidFill>
                <a:latin typeface="Bebas Neue" panose="020B0606020202050201" pitchFamily="34" charset="0"/>
              </a:rPr>
              <a:t>merci</a:t>
            </a:r>
          </a:p>
        </p:txBody>
      </p:sp>
    </p:spTree>
    <p:extLst>
      <p:ext uri="{BB962C8B-B14F-4D97-AF65-F5344CB8AC3E}">
        <p14:creationId xmlns:p14="http://schemas.microsoft.com/office/powerpoint/2010/main" val="2107452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A693117-FBE2-4482-9426-F64361F8F9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067" y="1"/>
            <a:ext cx="12216063" cy="7148322"/>
          </a:xfrm>
          <a:prstGeom prst="rect">
            <a:avLst/>
          </a:prstGeom>
        </p:spPr>
      </p:pic>
      <p:sp>
        <p:nvSpPr>
          <p:cNvPr id="3" name="Rectangle 2">
            <a:extLst>
              <a:ext uri="{FF2B5EF4-FFF2-40B4-BE49-F238E27FC236}">
                <a16:creationId xmlns:a16="http://schemas.microsoft.com/office/drawing/2014/main" id="{A4E2BE55-4B99-41B5-A10E-F4E7A5641E27}"/>
              </a:ext>
            </a:extLst>
          </p:cNvPr>
          <p:cNvSpPr/>
          <p:nvPr userDrawn="1"/>
        </p:nvSpPr>
        <p:spPr>
          <a:xfrm>
            <a:off x="-24067" y="0"/>
            <a:ext cx="12216064" cy="7148322"/>
          </a:xfrm>
          <a:prstGeom prst="rect">
            <a:avLst/>
          </a:prstGeom>
          <a:solidFill>
            <a:schemeClr val="tx1">
              <a:lumMod val="85000"/>
              <a:lumOff val="1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BD10091-B7A4-49FB-A90C-B0598CF82750}"/>
              </a:ext>
            </a:extLst>
          </p:cNvPr>
          <p:cNvSpPr txBox="1"/>
          <p:nvPr userDrawn="1"/>
        </p:nvSpPr>
        <p:spPr>
          <a:xfrm>
            <a:off x="8305797" y="3719323"/>
            <a:ext cx="3886200" cy="1477328"/>
          </a:xfrm>
          <a:prstGeom prst="rect">
            <a:avLst/>
          </a:prstGeom>
          <a:noFill/>
        </p:spPr>
        <p:txBody>
          <a:bodyPr wrap="square" rtlCol="0">
            <a:spAutoFit/>
          </a:bodyPr>
          <a:lstStyle/>
          <a:p>
            <a:pPr algn="ctr"/>
            <a:r>
              <a:rPr lang="fr-FR" sz="2400" dirty="0">
                <a:solidFill>
                  <a:schemeClr val="bg1"/>
                </a:solidFill>
                <a:latin typeface="Bebas Neue" panose="020B0606020202050201" pitchFamily="34" charset="0"/>
                <a:ea typeface="Arial" charset="0"/>
                <a:cs typeface="Arial" charset="0"/>
              </a:rPr>
              <a:t>KAIZEN SOLUTIONS</a:t>
            </a:r>
          </a:p>
          <a:p>
            <a:pPr algn="ctr"/>
            <a:r>
              <a:rPr lang="fr-FR" sz="1600" dirty="0">
                <a:solidFill>
                  <a:schemeClr val="bg1"/>
                </a:solidFill>
                <a:latin typeface="Arial" charset="0"/>
                <a:ea typeface="Arial" charset="0"/>
                <a:cs typeface="Arial" charset="0"/>
              </a:rPr>
              <a:t>Immeuble Le Forum</a:t>
            </a:r>
          </a:p>
          <a:p>
            <a:pPr algn="ctr"/>
            <a:r>
              <a:rPr lang="fr-FR" sz="1600" dirty="0">
                <a:solidFill>
                  <a:schemeClr val="bg1"/>
                </a:solidFill>
                <a:latin typeface="Arial" charset="0"/>
                <a:ea typeface="Arial" charset="0"/>
                <a:cs typeface="Arial" charset="0"/>
              </a:rPr>
              <a:t>27 rue Maurice Flandrin</a:t>
            </a:r>
          </a:p>
          <a:p>
            <a:pPr algn="ctr"/>
            <a:r>
              <a:rPr lang="fr-FR" sz="1600" dirty="0">
                <a:solidFill>
                  <a:schemeClr val="bg1"/>
                </a:solidFill>
                <a:latin typeface="Arial" charset="0"/>
                <a:ea typeface="Arial" charset="0"/>
                <a:cs typeface="Arial" charset="0"/>
              </a:rPr>
              <a:t>69003 Lyon</a:t>
            </a:r>
          </a:p>
          <a:p>
            <a:endParaRPr lang="fr-FR" dirty="0"/>
          </a:p>
        </p:txBody>
      </p:sp>
      <p:sp>
        <p:nvSpPr>
          <p:cNvPr id="6" name="ZoneTexte 5">
            <a:extLst>
              <a:ext uri="{FF2B5EF4-FFF2-40B4-BE49-F238E27FC236}">
                <a16:creationId xmlns:a16="http://schemas.microsoft.com/office/drawing/2014/main" id="{F2F08B32-B77D-4B18-9662-C81116B39316}"/>
              </a:ext>
            </a:extLst>
          </p:cNvPr>
          <p:cNvSpPr txBox="1"/>
          <p:nvPr userDrawn="1"/>
        </p:nvSpPr>
        <p:spPr>
          <a:xfrm>
            <a:off x="4365751" y="5156733"/>
            <a:ext cx="3886200" cy="784830"/>
          </a:xfrm>
          <a:prstGeom prst="rect">
            <a:avLst/>
          </a:prstGeom>
          <a:noFill/>
        </p:spPr>
        <p:txBody>
          <a:bodyPr wrap="square" rtlCol="0">
            <a:spAutoFit/>
          </a:bodyPr>
          <a:lstStyle/>
          <a:p>
            <a:pPr algn="ctr">
              <a:lnSpc>
                <a:spcPts val="1800"/>
              </a:lnSpc>
            </a:pPr>
            <a:r>
              <a:rPr lang="fr-FR" dirty="0">
                <a:solidFill>
                  <a:schemeClr val="bg1"/>
                </a:solidFill>
                <a:latin typeface="Arial" charset="0"/>
                <a:ea typeface="Arial" charset="0"/>
                <a:cs typeface="Arial" charset="0"/>
              </a:rPr>
              <a:t>www.kaizen-solutions.net</a:t>
            </a:r>
          </a:p>
          <a:p>
            <a:pPr algn="ctr">
              <a:lnSpc>
                <a:spcPts val="1800"/>
              </a:lnSpc>
            </a:pPr>
            <a:r>
              <a:rPr lang="fr-FR" dirty="0">
                <a:solidFill>
                  <a:schemeClr val="bg1"/>
                </a:solidFill>
                <a:latin typeface="Arial" charset="0"/>
                <a:ea typeface="Arial" charset="0"/>
                <a:cs typeface="Arial" charset="0"/>
              </a:rPr>
              <a:t>--</a:t>
            </a:r>
          </a:p>
          <a:p>
            <a:pPr algn="ctr">
              <a:lnSpc>
                <a:spcPts val="1800"/>
              </a:lnSpc>
            </a:pPr>
            <a:r>
              <a:rPr lang="fr-FR" dirty="0">
                <a:solidFill>
                  <a:schemeClr val="bg1"/>
                </a:solidFill>
                <a:latin typeface="Arial" charset="0"/>
                <a:ea typeface="Arial" charset="0"/>
                <a:cs typeface="Arial" charset="0"/>
              </a:rPr>
              <a:t>contact@kaizen-solutions.net</a:t>
            </a:r>
          </a:p>
        </p:txBody>
      </p:sp>
      <p:pic>
        <p:nvPicPr>
          <p:cNvPr id="7" name="Image 6">
            <a:extLst>
              <a:ext uri="{FF2B5EF4-FFF2-40B4-BE49-F238E27FC236}">
                <a16:creationId xmlns:a16="http://schemas.microsoft.com/office/drawing/2014/main" id="{56554597-9F78-46F2-9993-05DF3B1C8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35307" y="6188968"/>
            <a:ext cx="457702" cy="433668"/>
          </a:xfrm>
          <a:prstGeom prst="rect">
            <a:avLst/>
          </a:prstGeom>
        </p:spPr>
      </p:pic>
      <p:pic>
        <p:nvPicPr>
          <p:cNvPr id="8" name="Image 7">
            <a:extLst>
              <a:ext uri="{FF2B5EF4-FFF2-40B4-BE49-F238E27FC236}">
                <a16:creationId xmlns:a16="http://schemas.microsoft.com/office/drawing/2014/main" id="{664D4D1E-8B93-4F9B-AE17-96B074D399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74727" y="6188968"/>
            <a:ext cx="487282" cy="433668"/>
          </a:xfrm>
          <a:prstGeom prst="rect">
            <a:avLst/>
          </a:prstGeom>
        </p:spPr>
      </p:pic>
      <p:pic>
        <p:nvPicPr>
          <p:cNvPr id="10" name="Image 9">
            <a:extLst>
              <a:ext uri="{FF2B5EF4-FFF2-40B4-BE49-F238E27FC236}">
                <a16:creationId xmlns:a16="http://schemas.microsoft.com/office/drawing/2014/main" id="{034D3697-271C-4CAF-BE6A-CE0B4B4DF7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98544" y="3656403"/>
            <a:ext cx="1220615" cy="1174984"/>
          </a:xfrm>
          <a:prstGeom prst="rect">
            <a:avLst/>
          </a:prstGeom>
        </p:spPr>
      </p:pic>
      <p:sp>
        <p:nvSpPr>
          <p:cNvPr id="13" name="Espace réservé du texte 3">
            <a:extLst>
              <a:ext uri="{FF2B5EF4-FFF2-40B4-BE49-F238E27FC236}">
                <a16:creationId xmlns:a16="http://schemas.microsoft.com/office/drawing/2014/main" id="{1D5A3B96-7662-465D-90EA-5CA73115EC9D}"/>
              </a:ext>
            </a:extLst>
          </p:cNvPr>
          <p:cNvSpPr>
            <a:spLocks noGrp="1"/>
          </p:cNvSpPr>
          <p:nvPr>
            <p:ph type="body" sz="quarter" idx="11" hasCustomPrompt="1"/>
          </p:nvPr>
        </p:nvSpPr>
        <p:spPr>
          <a:xfrm>
            <a:off x="460375" y="3825803"/>
            <a:ext cx="3851275" cy="435427"/>
          </a:xfrm>
          <a:prstGeom prst="rect">
            <a:avLst/>
          </a:prstGeom>
        </p:spPr>
        <p:txBody>
          <a:bodyPr/>
          <a:lstStyle>
            <a:lvl1pPr marL="0" indent="0" algn="ctr">
              <a:buNone/>
              <a:defRPr sz="2400">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r-FR" dirty="0"/>
              <a:t>Nom prénom</a:t>
            </a:r>
          </a:p>
        </p:txBody>
      </p:sp>
      <p:sp>
        <p:nvSpPr>
          <p:cNvPr id="14" name="Espace réservé du texte 12">
            <a:extLst>
              <a:ext uri="{FF2B5EF4-FFF2-40B4-BE49-F238E27FC236}">
                <a16:creationId xmlns:a16="http://schemas.microsoft.com/office/drawing/2014/main" id="{8F3D0ACB-0A90-4F08-9BF2-2638A7D92C4B}"/>
              </a:ext>
            </a:extLst>
          </p:cNvPr>
          <p:cNvSpPr>
            <a:spLocks noGrp="1"/>
          </p:cNvSpPr>
          <p:nvPr>
            <p:ph type="body" sz="quarter" idx="12" hasCustomPrompt="1"/>
          </p:nvPr>
        </p:nvSpPr>
        <p:spPr>
          <a:xfrm>
            <a:off x="460375" y="4243266"/>
            <a:ext cx="3851275" cy="435427"/>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dirty="0"/>
              <a:t>Titre</a:t>
            </a:r>
          </a:p>
        </p:txBody>
      </p:sp>
      <p:sp>
        <p:nvSpPr>
          <p:cNvPr id="15" name="Espace réservé du texte 15">
            <a:extLst>
              <a:ext uri="{FF2B5EF4-FFF2-40B4-BE49-F238E27FC236}">
                <a16:creationId xmlns:a16="http://schemas.microsoft.com/office/drawing/2014/main" id="{AC3789D0-7D7F-4EF2-973A-BB01D1EB2F7B}"/>
              </a:ext>
            </a:extLst>
          </p:cNvPr>
          <p:cNvSpPr>
            <a:spLocks noGrp="1"/>
          </p:cNvSpPr>
          <p:nvPr>
            <p:ph type="body" sz="quarter" idx="13" hasCustomPrompt="1"/>
          </p:nvPr>
        </p:nvSpPr>
        <p:spPr>
          <a:xfrm>
            <a:off x="460375" y="4669365"/>
            <a:ext cx="3851275" cy="434975"/>
          </a:xfrm>
          <a:prstGeom prst="rect">
            <a:avLst/>
          </a:prstGeom>
        </p:spPr>
        <p:txBody>
          <a:bodyPr/>
          <a:lstStyle>
            <a:lvl1pPr marL="0" indent="0" algn="ctr">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dirty="0"/>
              <a:t>07 28 66 16 45</a:t>
            </a:r>
          </a:p>
        </p:txBody>
      </p:sp>
      <p:sp>
        <p:nvSpPr>
          <p:cNvPr id="16" name="Espace réservé du texte 17">
            <a:extLst>
              <a:ext uri="{FF2B5EF4-FFF2-40B4-BE49-F238E27FC236}">
                <a16:creationId xmlns:a16="http://schemas.microsoft.com/office/drawing/2014/main" id="{956D9C70-E7C6-4F73-BF67-3C8FE8F88E1D}"/>
              </a:ext>
            </a:extLst>
          </p:cNvPr>
          <p:cNvSpPr>
            <a:spLocks noGrp="1"/>
          </p:cNvSpPr>
          <p:nvPr>
            <p:ph type="body" sz="quarter" idx="14" hasCustomPrompt="1"/>
          </p:nvPr>
        </p:nvSpPr>
        <p:spPr>
          <a:xfrm>
            <a:off x="448343" y="5117303"/>
            <a:ext cx="3851275" cy="434975"/>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dirty="0"/>
              <a:t>prénom.nom@kaizen-solutions.net</a:t>
            </a:r>
          </a:p>
        </p:txBody>
      </p:sp>
      <p:sp>
        <p:nvSpPr>
          <p:cNvPr id="17" name="Rectangle 16">
            <a:extLst>
              <a:ext uri="{FF2B5EF4-FFF2-40B4-BE49-F238E27FC236}">
                <a16:creationId xmlns:a16="http://schemas.microsoft.com/office/drawing/2014/main" id="{983ED264-2701-D1C5-E840-0130CF313A63}"/>
              </a:ext>
            </a:extLst>
          </p:cNvPr>
          <p:cNvSpPr/>
          <p:nvPr userDrawn="1"/>
        </p:nvSpPr>
        <p:spPr>
          <a:xfrm rot="10800000" flipV="1">
            <a:off x="-24068" y="577049"/>
            <a:ext cx="12216068" cy="1409808"/>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r>
              <a:rPr lang="en-US" sz="10000" dirty="0">
                <a:solidFill>
                  <a:schemeClr val="bg1"/>
                </a:solidFill>
                <a:latin typeface="Bebas Neue" panose="020B0606020202050201" pitchFamily="34" charset="0"/>
              </a:rPr>
              <a:t>merci</a:t>
            </a:r>
          </a:p>
        </p:txBody>
      </p:sp>
    </p:spTree>
    <p:extLst>
      <p:ext uri="{BB962C8B-B14F-4D97-AF65-F5344CB8AC3E}">
        <p14:creationId xmlns:p14="http://schemas.microsoft.com/office/powerpoint/2010/main" val="4154568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A693117-FBE2-4482-9426-F64361F8F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27"/>
          <a:stretch/>
        </p:blipFill>
        <p:spPr>
          <a:xfrm>
            <a:off x="-1" y="0"/>
            <a:ext cx="12191997" cy="6857999"/>
          </a:xfrm>
          <a:prstGeom prst="rect">
            <a:avLst/>
          </a:prstGeom>
        </p:spPr>
      </p:pic>
      <p:sp>
        <p:nvSpPr>
          <p:cNvPr id="3" name="Rectangle 2">
            <a:extLst>
              <a:ext uri="{FF2B5EF4-FFF2-40B4-BE49-F238E27FC236}">
                <a16:creationId xmlns:a16="http://schemas.microsoft.com/office/drawing/2014/main" id="{A4E2BE55-4B99-41B5-A10E-F4E7A5641E27}"/>
              </a:ext>
            </a:extLst>
          </p:cNvPr>
          <p:cNvSpPr/>
          <p:nvPr userDrawn="1"/>
        </p:nvSpPr>
        <p:spPr>
          <a:xfrm>
            <a:off x="0" y="-145162"/>
            <a:ext cx="12216064" cy="7148322"/>
          </a:xfrm>
          <a:prstGeom prst="rect">
            <a:avLst/>
          </a:prstGeom>
          <a:solidFill>
            <a:schemeClr val="tx1">
              <a:lumMod val="85000"/>
              <a:lumOff val="1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BD10091-B7A4-49FB-A90C-B0598CF82750}"/>
              </a:ext>
            </a:extLst>
          </p:cNvPr>
          <p:cNvSpPr txBox="1"/>
          <p:nvPr userDrawn="1"/>
        </p:nvSpPr>
        <p:spPr>
          <a:xfrm>
            <a:off x="8305797" y="3719323"/>
            <a:ext cx="3886200" cy="1446550"/>
          </a:xfrm>
          <a:prstGeom prst="rect">
            <a:avLst/>
          </a:prstGeom>
          <a:noFill/>
        </p:spPr>
        <p:txBody>
          <a:bodyPr wrap="square" rtlCol="0">
            <a:spAutoFit/>
          </a:bodyPr>
          <a:lstStyle/>
          <a:p>
            <a:pPr algn="ctr"/>
            <a:r>
              <a:rPr lang="fr-FR" sz="2400" dirty="0">
                <a:solidFill>
                  <a:schemeClr val="bg1"/>
                </a:solidFill>
                <a:latin typeface="Bebas Neue" panose="020B0606020202050201" pitchFamily="34" charset="0"/>
                <a:ea typeface="Arial" charset="0"/>
                <a:cs typeface="Arial" charset="0"/>
              </a:rPr>
              <a:t>KAIZEN SOLUTIONS</a:t>
            </a:r>
          </a:p>
          <a:p>
            <a:pPr algn="ctr"/>
            <a:r>
              <a:rPr lang="fr-FR" sz="1600" dirty="0">
                <a:solidFill>
                  <a:schemeClr val="bg1"/>
                </a:solidFill>
                <a:latin typeface="Arial" charset="0"/>
                <a:ea typeface="Arial" charset="0"/>
                <a:cs typeface="Arial" charset="0"/>
              </a:rPr>
              <a:t>Toulouse Ramonville Business center </a:t>
            </a:r>
          </a:p>
          <a:p>
            <a:pPr algn="ctr"/>
            <a:r>
              <a:rPr lang="fr-FR" sz="1600" dirty="0">
                <a:solidFill>
                  <a:schemeClr val="bg1"/>
                </a:solidFill>
                <a:latin typeface="Arial" charset="0"/>
                <a:ea typeface="Arial" charset="0"/>
                <a:cs typeface="Arial" charset="0"/>
              </a:rPr>
              <a:t>5 avenue Pierre-Georges Latécoère Bâtiment B</a:t>
            </a:r>
          </a:p>
          <a:p>
            <a:pPr algn="ctr"/>
            <a:r>
              <a:rPr lang="fr-FR" sz="1600" dirty="0">
                <a:solidFill>
                  <a:schemeClr val="bg1"/>
                </a:solidFill>
                <a:latin typeface="Arial" charset="0"/>
                <a:ea typeface="Arial" charset="0"/>
                <a:cs typeface="Arial" charset="0"/>
              </a:rPr>
              <a:t>31 520 Ramonville </a:t>
            </a:r>
            <a:r>
              <a:rPr lang="fr-FR" sz="1600" dirty="0" err="1">
                <a:solidFill>
                  <a:schemeClr val="bg1"/>
                </a:solidFill>
                <a:latin typeface="Arial" charset="0"/>
                <a:ea typeface="Arial" charset="0"/>
                <a:cs typeface="Arial" charset="0"/>
              </a:rPr>
              <a:t>Saint-Agne</a:t>
            </a:r>
            <a:endParaRPr lang="fr-FR" dirty="0"/>
          </a:p>
        </p:txBody>
      </p:sp>
      <p:sp>
        <p:nvSpPr>
          <p:cNvPr id="6" name="ZoneTexte 5">
            <a:extLst>
              <a:ext uri="{FF2B5EF4-FFF2-40B4-BE49-F238E27FC236}">
                <a16:creationId xmlns:a16="http://schemas.microsoft.com/office/drawing/2014/main" id="{F2F08B32-B77D-4B18-9662-C81116B39316}"/>
              </a:ext>
            </a:extLst>
          </p:cNvPr>
          <p:cNvSpPr txBox="1"/>
          <p:nvPr userDrawn="1"/>
        </p:nvSpPr>
        <p:spPr>
          <a:xfrm>
            <a:off x="4365751" y="5156733"/>
            <a:ext cx="3886200" cy="784830"/>
          </a:xfrm>
          <a:prstGeom prst="rect">
            <a:avLst/>
          </a:prstGeom>
          <a:noFill/>
        </p:spPr>
        <p:txBody>
          <a:bodyPr wrap="square" rtlCol="0">
            <a:spAutoFit/>
          </a:bodyPr>
          <a:lstStyle/>
          <a:p>
            <a:pPr algn="ctr">
              <a:lnSpc>
                <a:spcPts val="1800"/>
              </a:lnSpc>
            </a:pPr>
            <a:r>
              <a:rPr lang="fr-FR" dirty="0">
                <a:solidFill>
                  <a:schemeClr val="bg1"/>
                </a:solidFill>
                <a:latin typeface="Arial" charset="0"/>
                <a:ea typeface="Arial" charset="0"/>
                <a:cs typeface="Arial" charset="0"/>
              </a:rPr>
              <a:t>www.kaizen-solutions.net</a:t>
            </a:r>
          </a:p>
          <a:p>
            <a:pPr algn="ctr">
              <a:lnSpc>
                <a:spcPts val="1800"/>
              </a:lnSpc>
            </a:pPr>
            <a:r>
              <a:rPr lang="fr-FR" dirty="0">
                <a:solidFill>
                  <a:schemeClr val="bg1"/>
                </a:solidFill>
                <a:latin typeface="Arial" charset="0"/>
                <a:ea typeface="Arial" charset="0"/>
                <a:cs typeface="Arial" charset="0"/>
              </a:rPr>
              <a:t>--</a:t>
            </a:r>
          </a:p>
          <a:p>
            <a:pPr algn="ctr">
              <a:lnSpc>
                <a:spcPts val="1800"/>
              </a:lnSpc>
            </a:pPr>
            <a:r>
              <a:rPr lang="fr-FR" dirty="0">
                <a:solidFill>
                  <a:schemeClr val="bg1"/>
                </a:solidFill>
                <a:latin typeface="Arial" charset="0"/>
                <a:ea typeface="Arial" charset="0"/>
                <a:cs typeface="Arial" charset="0"/>
              </a:rPr>
              <a:t>contact@kaizen-solutions.net</a:t>
            </a:r>
          </a:p>
        </p:txBody>
      </p:sp>
      <p:pic>
        <p:nvPicPr>
          <p:cNvPr id="7" name="Image 6">
            <a:extLst>
              <a:ext uri="{FF2B5EF4-FFF2-40B4-BE49-F238E27FC236}">
                <a16:creationId xmlns:a16="http://schemas.microsoft.com/office/drawing/2014/main" id="{56554597-9F78-46F2-9993-05DF3B1C8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35307" y="6188968"/>
            <a:ext cx="457702" cy="433668"/>
          </a:xfrm>
          <a:prstGeom prst="rect">
            <a:avLst/>
          </a:prstGeom>
        </p:spPr>
      </p:pic>
      <p:pic>
        <p:nvPicPr>
          <p:cNvPr id="8" name="Image 7">
            <a:extLst>
              <a:ext uri="{FF2B5EF4-FFF2-40B4-BE49-F238E27FC236}">
                <a16:creationId xmlns:a16="http://schemas.microsoft.com/office/drawing/2014/main" id="{664D4D1E-8B93-4F9B-AE17-96B074D399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74727" y="6188968"/>
            <a:ext cx="487282" cy="433668"/>
          </a:xfrm>
          <a:prstGeom prst="rect">
            <a:avLst/>
          </a:prstGeom>
        </p:spPr>
      </p:pic>
      <p:pic>
        <p:nvPicPr>
          <p:cNvPr id="10" name="Image 9">
            <a:extLst>
              <a:ext uri="{FF2B5EF4-FFF2-40B4-BE49-F238E27FC236}">
                <a16:creationId xmlns:a16="http://schemas.microsoft.com/office/drawing/2014/main" id="{034D3697-271C-4CAF-BE6A-CE0B4B4DF7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98544" y="3656403"/>
            <a:ext cx="1220615" cy="1174984"/>
          </a:xfrm>
          <a:prstGeom prst="rect">
            <a:avLst/>
          </a:prstGeom>
        </p:spPr>
      </p:pic>
      <p:sp>
        <p:nvSpPr>
          <p:cNvPr id="13" name="Espace réservé du texte 3">
            <a:extLst>
              <a:ext uri="{FF2B5EF4-FFF2-40B4-BE49-F238E27FC236}">
                <a16:creationId xmlns:a16="http://schemas.microsoft.com/office/drawing/2014/main" id="{11383199-6F2D-4CC4-9718-A648E49EF9E4}"/>
              </a:ext>
            </a:extLst>
          </p:cNvPr>
          <p:cNvSpPr>
            <a:spLocks noGrp="1"/>
          </p:cNvSpPr>
          <p:nvPr>
            <p:ph type="body" sz="quarter" idx="11" hasCustomPrompt="1"/>
          </p:nvPr>
        </p:nvSpPr>
        <p:spPr>
          <a:xfrm>
            <a:off x="460375" y="3825803"/>
            <a:ext cx="3851275" cy="435427"/>
          </a:xfrm>
          <a:prstGeom prst="rect">
            <a:avLst/>
          </a:prstGeom>
        </p:spPr>
        <p:txBody>
          <a:bodyPr/>
          <a:lstStyle>
            <a:lvl1pPr marL="0" indent="0" algn="ctr">
              <a:buNone/>
              <a:defRPr sz="2400">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r-FR" dirty="0"/>
              <a:t>Nom prénom</a:t>
            </a:r>
          </a:p>
        </p:txBody>
      </p:sp>
      <p:sp>
        <p:nvSpPr>
          <p:cNvPr id="14" name="Espace réservé du texte 12">
            <a:extLst>
              <a:ext uri="{FF2B5EF4-FFF2-40B4-BE49-F238E27FC236}">
                <a16:creationId xmlns:a16="http://schemas.microsoft.com/office/drawing/2014/main" id="{9F520461-D698-4C3D-AEDE-12D06E0E2DD4}"/>
              </a:ext>
            </a:extLst>
          </p:cNvPr>
          <p:cNvSpPr>
            <a:spLocks noGrp="1"/>
          </p:cNvSpPr>
          <p:nvPr>
            <p:ph type="body" sz="quarter" idx="12" hasCustomPrompt="1"/>
          </p:nvPr>
        </p:nvSpPr>
        <p:spPr>
          <a:xfrm>
            <a:off x="460375" y="4243266"/>
            <a:ext cx="3851275" cy="435427"/>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dirty="0"/>
              <a:t>Titre</a:t>
            </a:r>
          </a:p>
        </p:txBody>
      </p:sp>
      <p:sp>
        <p:nvSpPr>
          <p:cNvPr id="15" name="Espace réservé du texte 15">
            <a:extLst>
              <a:ext uri="{FF2B5EF4-FFF2-40B4-BE49-F238E27FC236}">
                <a16:creationId xmlns:a16="http://schemas.microsoft.com/office/drawing/2014/main" id="{7217D0D1-D698-4F65-952F-92A343B1061F}"/>
              </a:ext>
            </a:extLst>
          </p:cNvPr>
          <p:cNvSpPr>
            <a:spLocks noGrp="1"/>
          </p:cNvSpPr>
          <p:nvPr>
            <p:ph type="body" sz="quarter" idx="13" hasCustomPrompt="1"/>
          </p:nvPr>
        </p:nvSpPr>
        <p:spPr>
          <a:xfrm>
            <a:off x="460375" y="4669365"/>
            <a:ext cx="3851275" cy="434975"/>
          </a:xfrm>
          <a:prstGeom prst="rect">
            <a:avLst/>
          </a:prstGeom>
        </p:spPr>
        <p:txBody>
          <a:bodyPr/>
          <a:lstStyle>
            <a:lvl1pPr marL="0" indent="0" algn="ctr">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dirty="0"/>
              <a:t>07 28 66 16 45</a:t>
            </a:r>
          </a:p>
        </p:txBody>
      </p:sp>
      <p:sp>
        <p:nvSpPr>
          <p:cNvPr id="16" name="Espace réservé du texte 17">
            <a:extLst>
              <a:ext uri="{FF2B5EF4-FFF2-40B4-BE49-F238E27FC236}">
                <a16:creationId xmlns:a16="http://schemas.microsoft.com/office/drawing/2014/main" id="{20531130-451E-4295-8FFF-7B416398B534}"/>
              </a:ext>
            </a:extLst>
          </p:cNvPr>
          <p:cNvSpPr>
            <a:spLocks noGrp="1"/>
          </p:cNvSpPr>
          <p:nvPr>
            <p:ph type="body" sz="quarter" idx="14" hasCustomPrompt="1"/>
          </p:nvPr>
        </p:nvSpPr>
        <p:spPr>
          <a:xfrm>
            <a:off x="448343" y="5117303"/>
            <a:ext cx="3851275" cy="434975"/>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dirty="0"/>
              <a:t>prénom.nom@kaizen-solutions.net</a:t>
            </a:r>
          </a:p>
        </p:txBody>
      </p:sp>
      <p:sp>
        <p:nvSpPr>
          <p:cNvPr id="17" name="Rectangle 16">
            <a:extLst>
              <a:ext uri="{FF2B5EF4-FFF2-40B4-BE49-F238E27FC236}">
                <a16:creationId xmlns:a16="http://schemas.microsoft.com/office/drawing/2014/main" id="{B53AE8CE-1C14-4A0E-4211-C679335BD5F4}"/>
              </a:ext>
            </a:extLst>
          </p:cNvPr>
          <p:cNvSpPr/>
          <p:nvPr userDrawn="1"/>
        </p:nvSpPr>
        <p:spPr>
          <a:xfrm rot="10800000" flipV="1">
            <a:off x="-1" y="577049"/>
            <a:ext cx="12216064" cy="1409808"/>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r>
              <a:rPr lang="en-US" sz="10000" dirty="0">
                <a:solidFill>
                  <a:schemeClr val="bg1"/>
                </a:solidFill>
                <a:latin typeface="Bebas Neue" panose="020B0606020202050201" pitchFamily="34" charset="0"/>
              </a:rPr>
              <a:t>merci</a:t>
            </a:r>
          </a:p>
        </p:txBody>
      </p:sp>
    </p:spTree>
    <p:extLst>
      <p:ext uri="{BB962C8B-B14F-4D97-AF65-F5344CB8AC3E}">
        <p14:creationId xmlns:p14="http://schemas.microsoft.com/office/powerpoint/2010/main" val="472822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che de référenc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858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78C5420-8D9A-4C59-B3C2-61214C59992C}"/>
              </a:ext>
            </a:extLst>
          </p:cNvPr>
          <p:cNvSpPr/>
          <p:nvPr userDrawn="1"/>
        </p:nvSpPr>
        <p:spPr>
          <a:xfrm>
            <a:off x="0" y="3440161"/>
            <a:ext cx="12191999" cy="341783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Picture Placeholder 1">
            <a:extLst>
              <a:ext uri="{FF2B5EF4-FFF2-40B4-BE49-F238E27FC236}">
                <a16:creationId xmlns:a16="http://schemas.microsoft.com/office/drawing/2014/main" id="{7C8B4A22-E056-4017-8948-6A16B037811C}"/>
              </a:ext>
            </a:extLst>
          </p:cNvPr>
          <p:cNvSpPr>
            <a:spLocks noGrp="1"/>
          </p:cNvSpPr>
          <p:nvPr>
            <p:ph type="pic" sz="quarter" idx="12"/>
          </p:nvPr>
        </p:nvSpPr>
        <p:spPr>
          <a:xfrm>
            <a:off x="623213" y="2559501"/>
            <a:ext cx="3408114" cy="2607056"/>
          </a:xfrm>
          <a:prstGeom prst="roundRect">
            <a:avLst>
              <a:gd name="adj" fmla="val 2838"/>
            </a:avLst>
          </a:prstGeom>
        </p:spPr>
      </p:sp>
      <p:sp>
        <p:nvSpPr>
          <p:cNvPr id="19" name="Picture Placeholder 2">
            <a:extLst>
              <a:ext uri="{FF2B5EF4-FFF2-40B4-BE49-F238E27FC236}">
                <a16:creationId xmlns:a16="http://schemas.microsoft.com/office/drawing/2014/main" id="{74644D7A-804B-4366-A15F-BFA4D45228AA}"/>
              </a:ext>
            </a:extLst>
          </p:cNvPr>
          <p:cNvSpPr>
            <a:spLocks noGrp="1"/>
          </p:cNvSpPr>
          <p:nvPr>
            <p:ph type="pic" sz="quarter" idx="13"/>
          </p:nvPr>
        </p:nvSpPr>
        <p:spPr>
          <a:xfrm>
            <a:off x="8149345" y="2551031"/>
            <a:ext cx="3408114" cy="2607056"/>
          </a:xfrm>
          <a:prstGeom prst="roundRect">
            <a:avLst>
              <a:gd name="adj" fmla="val 2838"/>
            </a:avLst>
          </a:prstGeom>
        </p:spPr>
      </p:sp>
      <p:sp>
        <p:nvSpPr>
          <p:cNvPr id="2" name="Titre 1">
            <a:extLst>
              <a:ext uri="{FF2B5EF4-FFF2-40B4-BE49-F238E27FC236}">
                <a16:creationId xmlns:a16="http://schemas.microsoft.com/office/drawing/2014/main" id="{4D0F7A6A-21E3-4E52-A423-260B56E0770D}"/>
              </a:ext>
            </a:extLst>
          </p:cNvPr>
          <p:cNvSpPr>
            <a:spLocks noGrp="1"/>
          </p:cNvSpPr>
          <p:nvPr>
            <p:ph type="title"/>
          </p:nvPr>
        </p:nvSpPr>
        <p:spPr/>
        <p:txBody>
          <a:bodyPr/>
          <a:lstStyle/>
          <a:p>
            <a:r>
              <a:rPr lang="fr-FR"/>
              <a:t>Modifiez le style du titre</a:t>
            </a:r>
          </a:p>
        </p:txBody>
      </p:sp>
      <p:sp>
        <p:nvSpPr>
          <p:cNvPr id="6" name="Rectangle 5">
            <a:extLst>
              <a:ext uri="{FF2B5EF4-FFF2-40B4-BE49-F238E27FC236}">
                <a16:creationId xmlns:a16="http://schemas.microsoft.com/office/drawing/2014/main" id="{8BBA50C2-3C5F-4ED8-8173-1364F5496079}"/>
              </a:ext>
            </a:extLst>
          </p:cNvPr>
          <p:cNvSpPr/>
          <p:nvPr userDrawn="1"/>
        </p:nvSpPr>
        <p:spPr>
          <a:xfrm>
            <a:off x="1383373" y="4818193"/>
            <a:ext cx="1887794" cy="619432"/>
          </a:xfrm>
          <a:prstGeom prst="rect">
            <a:avLst/>
          </a:prstGeom>
          <a:solidFill>
            <a:schemeClr val="accent1"/>
          </a:solid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ts val="1000"/>
              </a:spcBef>
            </a:pPr>
            <a:endParaRPr lang="en-US" sz="2400" dirty="0">
              <a:solidFill>
                <a:schemeClr val="tx1"/>
              </a:solidFill>
              <a:ea typeface="Lato" panose="020F0502020204030203" pitchFamily="34" charset="0"/>
              <a:cs typeface="Lato" panose="020F0502020204030203" pitchFamily="34" charset="0"/>
            </a:endParaRPr>
          </a:p>
        </p:txBody>
      </p:sp>
      <p:grpSp>
        <p:nvGrpSpPr>
          <p:cNvPr id="7" name="Group 14">
            <a:extLst>
              <a:ext uri="{FF2B5EF4-FFF2-40B4-BE49-F238E27FC236}">
                <a16:creationId xmlns:a16="http://schemas.microsoft.com/office/drawing/2014/main" id="{51FEAE41-B96D-465A-B4B3-BCA6D16FC703}"/>
              </a:ext>
            </a:extLst>
          </p:cNvPr>
          <p:cNvGrpSpPr/>
          <p:nvPr userDrawn="1"/>
        </p:nvGrpSpPr>
        <p:grpSpPr>
          <a:xfrm>
            <a:off x="8909505" y="4818193"/>
            <a:ext cx="1887794" cy="619432"/>
            <a:chOff x="5319743" y="3119284"/>
            <a:chExt cx="1887794" cy="619432"/>
          </a:xfrm>
          <a:effectLst/>
        </p:grpSpPr>
        <p:sp>
          <p:nvSpPr>
            <p:cNvPr id="8" name="Rectangle 7">
              <a:extLst>
                <a:ext uri="{FF2B5EF4-FFF2-40B4-BE49-F238E27FC236}">
                  <a16:creationId xmlns:a16="http://schemas.microsoft.com/office/drawing/2014/main" id="{6C3B3351-A59B-470D-8FEF-08177160EF7A}"/>
                </a:ext>
              </a:extLst>
            </p:cNvPr>
            <p:cNvSpPr/>
            <p:nvPr/>
          </p:nvSpPr>
          <p:spPr>
            <a:xfrm>
              <a:off x="5319743" y="3119284"/>
              <a:ext cx="1887794" cy="619432"/>
            </a:xfrm>
            <a:prstGeom prst="rect">
              <a:avLst/>
            </a:prstGeom>
            <a:solidFill>
              <a:schemeClr val="accent1"/>
            </a:solid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ts val="1000"/>
                </a:spcBef>
              </a:pPr>
              <a:endParaRPr lang="en-US" sz="2400">
                <a:solidFill>
                  <a:schemeClr val="tx1"/>
                </a:solidFill>
                <a:ea typeface="Lato" panose="020F0502020204030203" pitchFamily="34" charset="0"/>
                <a:cs typeface="Lato" panose="020F0502020204030203" pitchFamily="34" charset="0"/>
              </a:endParaRPr>
            </a:p>
          </p:txBody>
        </p:sp>
        <p:grpSp>
          <p:nvGrpSpPr>
            <p:cNvPr id="9" name="Group 16">
              <a:extLst>
                <a:ext uri="{FF2B5EF4-FFF2-40B4-BE49-F238E27FC236}">
                  <a16:creationId xmlns:a16="http://schemas.microsoft.com/office/drawing/2014/main" id="{2CD3A28E-CF98-41BE-AA35-12E4324AEBC2}"/>
                </a:ext>
              </a:extLst>
            </p:cNvPr>
            <p:cNvGrpSpPr/>
            <p:nvPr/>
          </p:nvGrpSpPr>
          <p:grpSpPr>
            <a:xfrm>
              <a:off x="6157355" y="3274064"/>
              <a:ext cx="212571" cy="309872"/>
              <a:chOff x="5145950" y="4138953"/>
              <a:chExt cx="212571" cy="309872"/>
            </a:xfrm>
          </p:grpSpPr>
          <p:sp>
            <p:nvSpPr>
              <p:cNvPr id="10" name="AutoShape 113">
                <a:extLst>
                  <a:ext uri="{FF2B5EF4-FFF2-40B4-BE49-F238E27FC236}">
                    <a16:creationId xmlns:a16="http://schemas.microsoft.com/office/drawing/2014/main" id="{23862F21-5ECA-4E02-847C-7C88A3420B15}"/>
                  </a:ext>
                </a:extLst>
              </p:cNvPr>
              <p:cNvSpPr>
                <a:spLocks/>
              </p:cNvSpPr>
              <p:nvPr/>
            </p:nvSpPr>
            <p:spPr bwMode="auto">
              <a:xfrm>
                <a:off x="5145950" y="4138953"/>
                <a:ext cx="212571" cy="3098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400" dirty="0">
                  <a:solidFill>
                    <a:schemeClr val="accent1">
                      <a:lumMod val="50000"/>
                    </a:schemeClr>
                  </a:solidFill>
                  <a:effectLst>
                    <a:outerShdw blurRad="38100" dist="38100" dir="2700000" algn="tl">
                      <a:srgbClr val="000000"/>
                    </a:outerShdw>
                  </a:effectLst>
                  <a:ea typeface="Lato" panose="020F0502020204030203" pitchFamily="34" charset="0"/>
                  <a:cs typeface="Lato" panose="020F0502020204030203" pitchFamily="34" charset="0"/>
                  <a:sym typeface="Gill Sans" charset="0"/>
                </a:endParaRPr>
              </a:p>
            </p:txBody>
          </p:sp>
          <p:sp>
            <p:nvSpPr>
              <p:cNvPr id="11" name="AutoShape 114">
                <a:extLst>
                  <a:ext uri="{FF2B5EF4-FFF2-40B4-BE49-F238E27FC236}">
                    <a16:creationId xmlns:a16="http://schemas.microsoft.com/office/drawing/2014/main" id="{6C2CF85A-82EF-4D4C-ADEA-EB30F574F5DA}"/>
                  </a:ext>
                </a:extLst>
              </p:cNvPr>
              <p:cNvSpPr>
                <a:spLocks/>
              </p:cNvSpPr>
              <p:nvPr/>
            </p:nvSpPr>
            <p:spPr bwMode="auto">
              <a:xfrm>
                <a:off x="5194069" y="4187602"/>
                <a:ext cx="62925" cy="62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400" dirty="0">
                  <a:solidFill>
                    <a:schemeClr val="accent1">
                      <a:lumMod val="50000"/>
                    </a:schemeClr>
                  </a:solidFill>
                  <a:effectLst>
                    <a:outerShdw blurRad="38100" dist="38100" dir="2700000" algn="tl">
                      <a:srgbClr val="000000"/>
                    </a:outerShdw>
                  </a:effectLst>
                  <a:ea typeface="Lato" panose="020F0502020204030203" pitchFamily="34" charset="0"/>
                  <a:cs typeface="Lato" panose="020F0502020204030203" pitchFamily="34" charset="0"/>
                  <a:sym typeface="Gill Sans" charset="0"/>
                </a:endParaRPr>
              </a:p>
            </p:txBody>
          </p:sp>
        </p:grpSp>
      </p:grpSp>
      <p:grpSp>
        <p:nvGrpSpPr>
          <p:cNvPr id="12" name="Groupe 11">
            <a:extLst>
              <a:ext uri="{FF2B5EF4-FFF2-40B4-BE49-F238E27FC236}">
                <a16:creationId xmlns:a16="http://schemas.microsoft.com/office/drawing/2014/main" id="{94AC2973-B03D-47D9-9956-1088DD37BA63}"/>
              </a:ext>
            </a:extLst>
          </p:cNvPr>
          <p:cNvGrpSpPr/>
          <p:nvPr userDrawn="1"/>
        </p:nvGrpSpPr>
        <p:grpSpPr>
          <a:xfrm>
            <a:off x="2139201" y="4953113"/>
            <a:ext cx="329732" cy="329732"/>
            <a:chOff x="2086871" y="4964820"/>
            <a:chExt cx="386534" cy="386534"/>
          </a:xfrm>
        </p:grpSpPr>
        <p:sp>
          <p:nvSpPr>
            <p:cNvPr id="13" name="Freeform 132">
              <a:extLst>
                <a:ext uri="{FF2B5EF4-FFF2-40B4-BE49-F238E27FC236}">
                  <a16:creationId xmlns:a16="http://schemas.microsoft.com/office/drawing/2014/main" id="{D1B6C63B-A6E4-4F96-A44A-2E0D33B29F25}"/>
                </a:ext>
              </a:extLst>
            </p:cNvPr>
            <p:cNvSpPr>
              <a:spLocks noEditPoints="1"/>
            </p:cNvSpPr>
            <p:nvPr/>
          </p:nvSpPr>
          <p:spPr bwMode="auto">
            <a:xfrm>
              <a:off x="2086871" y="4964820"/>
              <a:ext cx="386534" cy="386534"/>
            </a:xfrm>
            <a:custGeom>
              <a:avLst/>
              <a:gdLst>
                <a:gd name="T0" fmla="*/ 248 w 256"/>
                <a:gd name="T1" fmla="*/ 0 h 256"/>
                <a:gd name="T2" fmla="*/ 8 w 256"/>
                <a:gd name="T3" fmla="*/ 0 h 256"/>
                <a:gd name="T4" fmla="*/ 0 w 256"/>
                <a:gd name="T5" fmla="*/ 8 h 256"/>
                <a:gd name="T6" fmla="*/ 0 w 256"/>
                <a:gd name="T7" fmla="*/ 248 h 256"/>
                <a:gd name="T8" fmla="*/ 8 w 256"/>
                <a:gd name="T9" fmla="*/ 256 h 256"/>
                <a:gd name="T10" fmla="*/ 248 w 256"/>
                <a:gd name="T11" fmla="*/ 256 h 256"/>
                <a:gd name="T12" fmla="*/ 256 w 256"/>
                <a:gd name="T13" fmla="*/ 248 h 256"/>
                <a:gd name="T14" fmla="*/ 256 w 256"/>
                <a:gd name="T15" fmla="*/ 8 h 256"/>
                <a:gd name="T16" fmla="*/ 248 w 256"/>
                <a:gd name="T17" fmla="*/ 0 h 256"/>
                <a:gd name="T18" fmla="*/ 240 w 256"/>
                <a:gd name="T19" fmla="*/ 240 h 256"/>
                <a:gd name="T20" fmla="*/ 16 w 256"/>
                <a:gd name="T21" fmla="*/ 240 h 256"/>
                <a:gd name="T22" fmla="*/ 16 w 256"/>
                <a:gd name="T23" fmla="*/ 16 h 256"/>
                <a:gd name="T24" fmla="*/ 240 w 256"/>
                <a:gd name="T25" fmla="*/ 16 h 256"/>
                <a:gd name="T26" fmla="*/ 240 w 256"/>
                <a:gd name="T27"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56">
                  <a:moveTo>
                    <a:pt x="248" y="0"/>
                  </a:moveTo>
                  <a:cubicBezTo>
                    <a:pt x="8" y="0"/>
                    <a:pt x="8" y="0"/>
                    <a:pt x="8" y="0"/>
                  </a:cubicBezTo>
                  <a:cubicBezTo>
                    <a:pt x="4" y="0"/>
                    <a:pt x="0" y="4"/>
                    <a:pt x="0" y="8"/>
                  </a:cubicBezTo>
                  <a:cubicBezTo>
                    <a:pt x="0" y="248"/>
                    <a:pt x="0" y="248"/>
                    <a:pt x="0" y="248"/>
                  </a:cubicBezTo>
                  <a:cubicBezTo>
                    <a:pt x="0" y="252"/>
                    <a:pt x="4" y="256"/>
                    <a:pt x="8" y="256"/>
                  </a:cubicBezTo>
                  <a:cubicBezTo>
                    <a:pt x="248" y="256"/>
                    <a:pt x="248" y="256"/>
                    <a:pt x="248" y="256"/>
                  </a:cubicBezTo>
                  <a:cubicBezTo>
                    <a:pt x="252" y="256"/>
                    <a:pt x="256" y="252"/>
                    <a:pt x="256" y="248"/>
                  </a:cubicBezTo>
                  <a:cubicBezTo>
                    <a:pt x="256" y="8"/>
                    <a:pt x="256" y="8"/>
                    <a:pt x="256" y="8"/>
                  </a:cubicBezTo>
                  <a:cubicBezTo>
                    <a:pt x="256" y="4"/>
                    <a:pt x="252" y="0"/>
                    <a:pt x="248" y="0"/>
                  </a:cubicBezTo>
                  <a:close/>
                  <a:moveTo>
                    <a:pt x="240" y="240"/>
                  </a:moveTo>
                  <a:cubicBezTo>
                    <a:pt x="16" y="240"/>
                    <a:pt x="16" y="240"/>
                    <a:pt x="16" y="240"/>
                  </a:cubicBezTo>
                  <a:cubicBezTo>
                    <a:pt x="16" y="16"/>
                    <a:pt x="16" y="16"/>
                    <a:pt x="16" y="16"/>
                  </a:cubicBezTo>
                  <a:cubicBezTo>
                    <a:pt x="240" y="16"/>
                    <a:pt x="240" y="16"/>
                    <a:pt x="240" y="16"/>
                  </a:cubicBezTo>
                  <a:lnTo>
                    <a:pt x="240"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4" name="Freeform 133">
              <a:extLst>
                <a:ext uri="{FF2B5EF4-FFF2-40B4-BE49-F238E27FC236}">
                  <a16:creationId xmlns:a16="http://schemas.microsoft.com/office/drawing/2014/main" id="{62668D0F-D5C2-4763-9FCC-804CC66071ED}"/>
                </a:ext>
              </a:extLst>
            </p:cNvPr>
            <p:cNvSpPr>
              <a:spLocks/>
            </p:cNvSpPr>
            <p:nvPr/>
          </p:nvSpPr>
          <p:spPr bwMode="auto">
            <a:xfrm>
              <a:off x="2135351" y="5013300"/>
              <a:ext cx="96961" cy="289573"/>
            </a:xfrm>
            <a:custGeom>
              <a:avLst/>
              <a:gdLst>
                <a:gd name="T0" fmla="*/ 8 w 64"/>
                <a:gd name="T1" fmla="*/ 32 h 192"/>
                <a:gd name="T2" fmla="*/ 24 w 64"/>
                <a:gd name="T3" fmla="*/ 32 h 192"/>
                <a:gd name="T4" fmla="*/ 24 w 64"/>
                <a:gd name="T5" fmla="*/ 184 h 192"/>
                <a:gd name="T6" fmla="*/ 32 w 64"/>
                <a:gd name="T7" fmla="*/ 192 h 192"/>
                <a:gd name="T8" fmla="*/ 40 w 64"/>
                <a:gd name="T9" fmla="*/ 184 h 192"/>
                <a:gd name="T10" fmla="*/ 40 w 64"/>
                <a:gd name="T11" fmla="*/ 32 h 192"/>
                <a:gd name="T12" fmla="*/ 56 w 64"/>
                <a:gd name="T13" fmla="*/ 32 h 192"/>
                <a:gd name="T14" fmla="*/ 64 w 64"/>
                <a:gd name="T15" fmla="*/ 24 h 192"/>
                <a:gd name="T16" fmla="*/ 56 w 64"/>
                <a:gd name="T17" fmla="*/ 16 h 192"/>
                <a:gd name="T18" fmla="*/ 40 w 64"/>
                <a:gd name="T19" fmla="*/ 16 h 192"/>
                <a:gd name="T20" fmla="*/ 40 w 64"/>
                <a:gd name="T21" fmla="*/ 8 h 192"/>
                <a:gd name="T22" fmla="*/ 32 w 64"/>
                <a:gd name="T23" fmla="*/ 0 h 192"/>
                <a:gd name="T24" fmla="*/ 24 w 64"/>
                <a:gd name="T25" fmla="*/ 8 h 192"/>
                <a:gd name="T26" fmla="*/ 24 w 64"/>
                <a:gd name="T27" fmla="*/ 16 h 192"/>
                <a:gd name="T28" fmla="*/ 8 w 64"/>
                <a:gd name="T29" fmla="*/ 16 h 192"/>
                <a:gd name="T30" fmla="*/ 0 w 64"/>
                <a:gd name="T31" fmla="*/ 24 h 192"/>
                <a:gd name="T32" fmla="*/ 8 w 64"/>
                <a:gd name="T33" fmla="*/ 3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92">
                  <a:moveTo>
                    <a:pt x="8" y="32"/>
                  </a:moveTo>
                  <a:cubicBezTo>
                    <a:pt x="24" y="32"/>
                    <a:pt x="24" y="32"/>
                    <a:pt x="24" y="32"/>
                  </a:cubicBezTo>
                  <a:cubicBezTo>
                    <a:pt x="24" y="184"/>
                    <a:pt x="24" y="184"/>
                    <a:pt x="24" y="184"/>
                  </a:cubicBezTo>
                  <a:cubicBezTo>
                    <a:pt x="24" y="188"/>
                    <a:pt x="28" y="192"/>
                    <a:pt x="32" y="192"/>
                  </a:cubicBezTo>
                  <a:cubicBezTo>
                    <a:pt x="36" y="192"/>
                    <a:pt x="40" y="188"/>
                    <a:pt x="40" y="184"/>
                  </a:cubicBezTo>
                  <a:cubicBezTo>
                    <a:pt x="40" y="32"/>
                    <a:pt x="40" y="32"/>
                    <a:pt x="40" y="32"/>
                  </a:cubicBezTo>
                  <a:cubicBezTo>
                    <a:pt x="56" y="32"/>
                    <a:pt x="56" y="32"/>
                    <a:pt x="56" y="32"/>
                  </a:cubicBezTo>
                  <a:cubicBezTo>
                    <a:pt x="60" y="32"/>
                    <a:pt x="64" y="28"/>
                    <a:pt x="64" y="24"/>
                  </a:cubicBezTo>
                  <a:cubicBezTo>
                    <a:pt x="64" y="20"/>
                    <a:pt x="60" y="16"/>
                    <a:pt x="56" y="16"/>
                  </a:cubicBezTo>
                  <a:cubicBezTo>
                    <a:pt x="40" y="16"/>
                    <a:pt x="40" y="16"/>
                    <a:pt x="40" y="16"/>
                  </a:cubicBezTo>
                  <a:cubicBezTo>
                    <a:pt x="40" y="8"/>
                    <a:pt x="40" y="8"/>
                    <a:pt x="40" y="8"/>
                  </a:cubicBezTo>
                  <a:cubicBezTo>
                    <a:pt x="40" y="4"/>
                    <a:pt x="36" y="0"/>
                    <a:pt x="32" y="0"/>
                  </a:cubicBezTo>
                  <a:cubicBezTo>
                    <a:pt x="28" y="0"/>
                    <a:pt x="24" y="4"/>
                    <a:pt x="24" y="8"/>
                  </a:cubicBezTo>
                  <a:cubicBezTo>
                    <a:pt x="24" y="16"/>
                    <a:pt x="24" y="16"/>
                    <a:pt x="24" y="16"/>
                  </a:cubicBezTo>
                  <a:cubicBezTo>
                    <a:pt x="8" y="16"/>
                    <a:pt x="8" y="16"/>
                    <a:pt x="8" y="16"/>
                  </a:cubicBezTo>
                  <a:cubicBezTo>
                    <a:pt x="4" y="16"/>
                    <a:pt x="0" y="20"/>
                    <a:pt x="0" y="24"/>
                  </a:cubicBezTo>
                  <a:cubicBezTo>
                    <a:pt x="0" y="28"/>
                    <a:pt x="4" y="32"/>
                    <a:pt x="8"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5" name="Freeform 134">
              <a:extLst>
                <a:ext uri="{FF2B5EF4-FFF2-40B4-BE49-F238E27FC236}">
                  <a16:creationId xmlns:a16="http://schemas.microsoft.com/office/drawing/2014/main" id="{7BB078D8-A8DE-47A3-94C9-9FC5B4F5282A}"/>
                </a:ext>
              </a:extLst>
            </p:cNvPr>
            <p:cNvSpPr>
              <a:spLocks/>
            </p:cNvSpPr>
            <p:nvPr/>
          </p:nvSpPr>
          <p:spPr bwMode="auto">
            <a:xfrm>
              <a:off x="2329274" y="5013300"/>
              <a:ext cx="96961" cy="289573"/>
            </a:xfrm>
            <a:custGeom>
              <a:avLst/>
              <a:gdLst>
                <a:gd name="T0" fmla="*/ 8 w 64"/>
                <a:gd name="T1" fmla="*/ 176 h 192"/>
                <a:gd name="T2" fmla="*/ 24 w 64"/>
                <a:gd name="T3" fmla="*/ 176 h 192"/>
                <a:gd name="T4" fmla="*/ 24 w 64"/>
                <a:gd name="T5" fmla="*/ 184 h 192"/>
                <a:gd name="T6" fmla="*/ 32 w 64"/>
                <a:gd name="T7" fmla="*/ 192 h 192"/>
                <a:gd name="T8" fmla="*/ 40 w 64"/>
                <a:gd name="T9" fmla="*/ 184 h 192"/>
                <a:gd name="T10" fmla="*/ 40 w 64"/>
                <a:gd name="T11" fmla="*/ 176 h 192"/>
                <a:gd name="T12" fmla="*/ 56 w 64"/>
                <a:gd name="T13" fmla="*/ 176 h 192"/>
                <a:gd name="T14" fmla="*/ 64 w 64"/>
                <a:gd name="T15" fmla="*/ 168 h 192"/>
                <a:gd name="T16" fmla="*/ 56 w 64"/>
                <a:gd name="T17" fmla="*/ 160 h 192"/>
                <a:gd name="T18" fmla="*/ 40 w 64"/>
                <a:gd name="T19" fmla="*/ 160 h 192"/>
                <a:gd name="T20" fmla="*/ 40 w 64"/>
                <a:gd name="T21" fmla="*/ 8 h 192"/>
                <a:gd name="T22" fmla="*/ 32 w 64"/>
                <a:gd name="T23" fmla="*/ 0 h 192"/>
                <a:gd name="T24" fmla="*/ 24 w 64"/>
                <a:gd name="T25" fmla="*/ 8 h 192"/>
                <a:gd name="T26" fmla="*/ 24 w 64"/>
                <a:gd name="T27" fmla="*/ 160 h 192"/>
                <a:gd name="T28" fmla="*/ 8 w 64"/>
                <a:gd name="T29" fmla="*/ 160 h 192"/>
                <a:gd name="T30" fmla="*/ 0 w 64"/>
                <a:gd name="T31" fmla="*/ 168 h 192"/>
                <a:gd name="T32" fmla="*/ 8 w 64"/>
                <a:gd name="T33"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92">
                  <a:moveTo>
                    <a:pt x="8" y="176"/>
                  </a:moveTo>
                  <a:cubicBezTo>
                    <a:pt x="24" y="176"/>
                    <a:pt x="24" y="176"/>
                    <a:pt x="24" y="176"/>
                  </a:cubicBezTo>
                  <a:cubicBezTo>
                    <a:pt x="24" y="184"/>
                    <a:pt x="24" y="184"/>
                    <a:pt x="24" y="184"/>
                  </a:cubicBezTo>
                  <a:cubicBezTo>
                    <a:pt x="24" y="188"/>
                    <a:pt x="28" y="192"/>
                    <a:pt x="32" y="192"/>
                  </a:cubicBezTo>
                  <a:cubicBezTo>
                    <a:pt x="36" y="192"/>
                    <a:pt x="40" y="188"/>
                    <a:pt x="40" y="184"/>
                  </a:cubicBezTo>
                  <a:cubicBezTo>
                    <a:pt x="40" y="176"/>
                    <a:pt x="40" y="176"/>
                    <a:pt x="40" y="176"/>
                  </a:cubicBezTo>
                  <a:cubicBezTo>
                    <a:pt x="56" y="176"/>
                    <a:pt x="56" y="176"/>
                    <a:pt x="56" y="176"/>
                  </a:cubicBezTo>
                  <a:cubicBezTo>
                    <a:pt x="60" y="176"/>
                    <a:pt x="64" y="172"/>
                    <a:pt x="64" y="168"/>
                  </a:cubicBezTo>
                  <a:cubicBezTo>
                    <a:pt x="64" y="164"/>
                    <a:pt x="60" y="160"/>
                    <a:pt x="56" y="160"/>
                  </a:cubicBezTo>
                  <a:cubicBezTo>
                    <a:pt x="40" y="160"/>
                    <a:pt x="40" y="160"/>
                    <a:pt x="40" y="160"/>
                  </a:cubicBezTo>
                  <a:cubicBezTo>
                    <a:pt x="40" y="8"/>
                    <a:pt x="40" y="8"/>
                    <a:pt x="40" y="8"/>
                  </a:cubicBezTo>
                  <a:cubicBezTo>
                    <a:pt x="40" y="4"/>
                    <a:pt x="36" y="0"/>
                    <a:pt x="32" y="0"/>
                  </a:cubicBezTo>
                  <a:cubicBezTo>
                    <a:pt x="28" y="0"/>
                    <a:pt x="24" y="4"/>
                    <a:pt x="24" y="8"/>
                  </a:cubicBezTo>
                  <a:cubicBezTo>
                    <a:pt x="24" y="160"/>
                    <a:pt x="24" y="160"/>
                    <a:pt x="24" y="160"/>
                  </a:cubicBezTo>
                  <a:cubicBezTo>
                    <a:pt x="8" y="160"/>
                    <a:pt x="8" y="160"/>
                    <a:pt x="8" y="160"/>
                  </a:cubicBezTo>
                  <a:cubicBezTo>
                    <a:pt x="4" y="160"/>
                    <a:pt x="0" y="164"/>
                    <a:pt x="0" y="168"/>
                  </a:cubicBezTo>
                  <a:cubicBezTo>
                    <a:pt x="0" y="172"/>
                    <a:pt x="4" y="176"/>
                    <a:pt x="8" y="17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6" name="Freeform 135">
              <a:extLst>
                <a:ext uri="{FF2B5EF4-FFF2-40B4-BE49-F238E27FC236}">
                  <a16:creationId xmlns:a16="http://schemas.microsoft.com/office/drawing/2014/main" id="{B7B35A53-BECA-4517-95B1-8FFF66259D6B}"/>
                </a:ext>
              </a:extLst>
            </p:cNvPr>
            <p:cNvSpPr>
              <a:spLocks/>
            </p:cNvSpPr>
            <p:nvPr/>
          </p:nvSpPr>
          <p:spPr bwMode="auto">
            <a:xfrm>
              <a:off x="2232313" y="5013300"/>
              <a:ext cx="96961" cy="289573"/>
            </a:xfrm>
            <a:custGeom>
              <a:avLst/>
              <a:gdLst>
                <a:gd name="T0" fmla="*/ 8 w 64"/>
                <a:gd name="T1" fmla="*/ 104 h 192"/>
                <a:gd name="T2" fmla="*/ 24 w 64"/>
                <a:gd name="T3" fmla="*/ 104 h 192"/>
                <a:gd name="T4" fmla="*/ 24 w 64"/>
                <a:gd name="T5" fmla="*/ 184 h 192"/>
                <a:gd name="T6" fmla="*/ 32 w 64"/>
                <a:gd name="T7" fmla="*/ 192 h 192"/>
                <a:gd name="T8" fmla="*/ 40 w 64"/>
                <a:gd name="T9" fmla="*/ 184 h 192"/>
                <a:gd name="T10" fmla="*/ 40 w 64"/>
                <a:gd name="T11" fmla="*/ 104 h 192"/>
                <a:gd name="T12" fmla="*/ 56 w 64"/>
                <a:gd name="T13" fmla="*/ 104 h 192"/>
                <a:gd name="T14" fmla="*/ 64 w 64"/>
                <a:gd name="T15" fmla="*/ 96 h 192"/>
                <a:gd name="T16" fmla="*/ 56 w 64"/>
                <a:gd name="T17" fmla="*/ 88 h 192"/>
                <a:gd name="T18" fmla="*/ 40 w 64"/>
                <a:gd name="T19" fmla="*/ 88 h 192"/>
                <a:gd name="T20" fmla="*/ 40 w 64"/>
                <a:gd name="T21" fmla="*/ 8 h 192"/>
                <a:gd name="T22" fmla="*/ 32 w 64"/>
                <a:gd name="T23" fmla="*/ 0 h 192"/>
                <a:gd name="T24" fmla="*/ 24 w 64"/>
                <a:gd name="T25" fmla="*/ 8 h 192"/>
                <a:gd name="T26" fmla="*/ 24 w 64"/>
                <a:gd name="T27" fmla="*/ 88 h 192"/>
                <a:gd name="T28" fmla="*/ 8 w 64"/>
                <a:gd name="T29" fmla="*/ 88 h 192"/>
                <a:gd name="T30" fmla="*/ 0 w 64"/>
                <a:gd name="T31" fmla="*/ 96 h 192"/>
                <a:gd name="T32" fmla="*/ 8 w 64"/>
                <a:gd name="T33" fmla="*/ 10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92">
                  <a:moveTo>
                    <a:pt x="8" y="104"/>
                  </a:moveTo>
                  <a:cubicBezTo>
                    <a:pt x="24" y="104"/>
                    <a:pt x="24" y="104"/>
                    <a:pt x="24" y="104"/>
                  </a:cubicBezTo>
                  <a:cubicBezTo>
                    <a:pt x="24" y="184"/>
                    <a:pt x="24" y="184"/>
                    <a:pt x="24" y="184"/>
                  </a:cubicBezTo>
                  <a:cubicBezTo>
                    <a:pt x="24" y="188"/>
                    <a:pt x="28" y="192"/>
                    <a:pt x="32" y="192"/>
                  </a:cubicBezTo>
                  <a:cubicBezTo>
                    <a:pt x="36" y="192"/>
                    <a:pt x="40" y="188"/>
                    <a:pt x="40" y="184"/>
                  </a:cubicBezTo>
                  <a:cubicBezTo>
                    <a:pt x="40" y="104"/>
                    <a:pt x="40" y="104"/>
                    <a:pt x="40" y="104"/>
                  </a:cubicBezTo>
                  <a:cubicBezTo>
                    <a:pt x="56" y="104"/>
                    <a:pt x="56" y="104"/>
                    <a:pt x="56" y="104"/>
                  </a:cubicBezTo>
                  <a:cubicBezTo>
                    <a:pt x="60" y="104"/>
                    <a:pt x="64" y="100"/>
                    <a:pt x="64" y="96"/>
                  </a:cubicBezTo>
                  <a:cubicBezTo>
                    <a:pt x="64" y="92"/>
                    <a:pt x="60" y="88"/>
                    <a:pt x="56" y="88"/>
                  </a:cubicBezTo>
                  <a:cubicBezTo>
                    <a:pt x="40" y="88"/>
                    <a:pt x="40" y="88"/>
                    <a:pt x="40" y="88"/>
                  </a:cubicBezTo>
                  <a:cubicBezTo>
                    <a:pt x="40" y="8"/>
                    <a:pt x="40" y="8"/>
                    <a:pt x="40" y="8"/>
                  </a:cubicBezTo>
                  <a:cubicBezTo>
                    <a:pt x="40" y="4"/>
                    <a:pt x="36" y="0"/>
                    <a:pt x="32" y="0"/>
                  </a:cubicBezTo>
                  <a:cubicBezTo>
                    <a:pt x="28" y="0"/>
                    <a:pt x="24" y="4"/>
                    <a:pt x="24" y="8"/>
                  </a:cubicBezTo>
                  <a:cubicBezTo>
                    <a:pt x="24" y="88"/>
                    <a:pt x="24" y="88"/>
                    <a:pt x="24" y="88"/>
                  </a:cubicBezTo>
                  <a:cubicBezTo>
                    <a:pt x="8" y="88"/>
                    <a:pt x="8" y="88"/>
                    <a:pt x="8" y="88"/>
                  </a:cubicBezTo>
                  <a:cubicBezTo>
                    <a:pt x="4" y="88"/>
                    <a:pt x="0" y="92"/>
                    <a:pt x="0" y="96"/>
                  </a:cubicBezTo>
                  <a:cubicBezTo>
                    <a:pt x="0" y="100"/>
                    <a:pt x="4" y="104"/>
                    <a:pt x="8" y="10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pic>
        <p:nvPicPr>
          <p:cNvPr id="21" name="Image 20">
            <a:extLst>
              <a:ext uri="{FF2B5EF4-FFF2-40B4-BE49-F238E27FC236}">
                <a16:creationId xmlns:a16="http://schemas.microsoft.com/office/drawing/2014/main" id="{7C89A12C-36E4-466B-A351-009672C81D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793" y="6028168"/>
            <a:ext cx="709013" cy="683270"/>
          </a:xfrm>
          <a:prstGeom prst="rect">
            <a:avLst/>
          </a:prstGeom>
        </p:spPr>
      </p:pic>
      <p:sp>
        <p:nvSpPr>
          <p:cNvPr id="22" name="Espace réservé du texte 21">
            <a:extLst>
              <a:ext uri="{FF2B5EF4-FFF2-40B4-BE49-F238E27FC236}">
                <a16:creationId xmlns:a16="http://schemas.microsoft.com/office/drawing/2014/main" id="{081593FD-9E12-4936-A763-5B48D3ECDDAF}"/>
              </a:ext>
            </a:extLst>
          </p:cNvPr>
          <p:cNvSpPr>
            <a:spLocks noGrp="1"/>
          </p:cNvSpPr>
          <p:nvPr>
            <p:ph type="body" sz="quarter" idx="14" hasCustomPrompt="1"/>
          </p:nvPr>
        </p:nvSpPr>
        <p:spPr>
          <a:xfrm>
            <a:off x="4597132" y="2153851"/>
            <a:ext cx="3155950" cy="1181100"/>
          </a:xfrm>
          <a:prstGeom prst="rect">
            <a:avLst/>
          </a:prstGeo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50" normalizeH="0" baseline="0" noProof="0" dirty="0" err="1">
                <a:ln>
                  <a:noFill/>
                </a:ln>
                <a:solidFill>
                  <a:srgbClr val="0C0C0C">
                    <a:lumMod val="75000"/>
                    <a:lumOff val="25000"/>
                  </a:srgbClr>
                </a:solidFill>
                <a:effectLst/>
                <a:uLnTx/>
                <a:uFillTx/>
                <a:latin typeface="Bebas Neue"/>
                <a:ea typeface="Montserrat" charset="0"/>
                <a:cs typeface="Montserrat" charset="0"/>
              </a:rPr>
              <a:t>Titre</a:t>
            </a:r>
            <a:endParaRPr kumimoji="0" lang="en-US" sz="4000" b="0" i="0" u="none" strike="noStrike" kern="1200" cap="none" spc="-150" normalizeH="0" baseline="0" noProof="0" dirty="0">
              <a:ln>
                <a:noFill/>
              </a:ln>
              <a:solidFill>
                <a:srgbClr val="0C0C0C">
                  <a:lumMod val="75000"/>
                  <a:lumOff val="25000"/>
                </a:srgbClr>
              </a:solidFill>
              <a:effectLst/>
              <a:uLnTx/>
              <a:uFillTx/>
              <a:latin typeface="Bebas Neue"/>
              <a:ea typeface="Montserrat" charset="0"/>
              <a:cs typeface="Montserra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50" normalizeH="0" baseline="0" noProof="0" dirty="0">
                <a:ln>
                  <a:noFill/>
                </a:ln>
                <a:solidFill>
                  <a:srgbClr val="0C0C0C">
                    <a:lumMod val="75000"/>
                    <a:lumOff val="25000"/>
                  </a:srgbClr>
                </a:solidFill>
                <a:effectLst/>
                <a:uLnTx/>
                <a:uFillTx/>
                <a:latin typeface="Bebas Neue"/>
                <a:ea typeface="Montserrat" charset="0"/>
                <a:cs typeface="Montserrat" charset="0"/>
              </a:rPr>
              <a:t>Sous-</a:t>
            </a:r>
            <a:r>
              <a:rPr kumimoji="0" lang="en-US" sz="4000" b="0" i="0" u="none" strike="noStrike" kern="1200" cap="none" spc="-150" normalizeH="0" baseline="0" noProof="0" dirty="0" err="1">
                <a:ln>
                  <a:noFill/>
                </a:ln>
                <a:solidFill>
                  <a:srgbClr val="0C0C0C">
                    <a:lumMod val="75000"/>
                    <a:lumOff val="25000"/>
                  </a:srgbClr>
                </a:solidFill>
                <a:effectLst/>
                <a:uLnTx/>
                <a:uFillTx/>
                <a:latin typeface="Bebas Neue"/>
                <a:ea typeface="Montserrat" charset="0"/>
                <a:cs typeface="Montserrat" charset="0"/>
              </a:rPr>
              <a:t>titre</a:t>
            </a:r>
            <a:endParaRPr kumimoji="0" lang="en-US" sz="4000" b="0" i="0" u="none" strike="noStrike" kern="1200" cap="none" spc="-150" normalizeH="0" baseline="0" noProof="0" dirty="0">
              <a:ln>
                <a:noFill/>
              </a:ln>
              <a:solidFill>
                <a:srgbClr val="0C0C0C">
                  <a:lumMod val="75000"/>
                  <a:lumOff val="25000"/>
                </a:srgbClr>
              </a:solidFill>
              <a:effectLst/>
              <a:uLnTx/>
              <a:uFillTx/>
              <a:latin typeface="Bebas Neue"/>
              <a:ea typeface="Montserrat" charset="0"/>
              <a:cs typeface="Montserrat" charset="0"/>
            </a:endParaRPr>
          </a:p>
        </p:txBody>
      </p:sp>
      <p:sp>
        <p:nvSpPr>
          <p:cNvPr id="24" name="Espace réservé du texte 23">
            <a:extLst>
              <a:ext uri="{FF2B5EF4-FFF2-40B4-BE49-F238E27FC236}">
                <a16:creationId xmlns:a16="http://schemas.microsoft.com/office/drawing/2014/main" id="{0BFF4E4D-1290-440F-9FBD-18416605E838}"/>
              </a:ext>
            </a:extLst>
          </p:cNvPr>
          <p:cNvSpPr>
            <a:spLocks noGrp="1"/>
          </p:cNvSpPr>
          <p:nvPr>
            <p:ph type="body" sz="quarter" idx="15" hasCustomPrompt="1"/>
          </p:nvPr>
        </p:nvSpPr>
        <p:spPr>
          <a:xfrm>
            <a:off x="4597132" y="3687015"/>
            <a:ext cx="3155950" cy="2090737"/>
          </a:xfrm>
          <a:prstGeom prst="rect">
            <a:avLst/>
          </a:prstGeom>
        </p:spPr>
        <p:txBody>
          <a:bodyPr/>
          <a:lstStyle>
            <a:lvl1pPr marL="0" indent="0" algn="just">
              <a:buNone/>
              <a:defRPr sz="1200">
                <a:solidFill>
                  <a:schemeClr val="tx1">
                    <a:lumMod val="50000"/>
                    <a:lumOff val="50000"/>
                  </a:schemeClr>
                </a:solidFill>
              </a:defRPr>
            </a:lvl1pPr>
          </a:lstStyle>
          <a:p>
            <a:pPr lvl="0"/>
            <a:r>
              <a:rPr lang="fr-FR" dirty="0"/>
              <a:t>texte</a:t>
            </a:r>
          </a:p>
        </p:txBody>
      </p:sp>
      <p:sp>
        <p:nvSpPr>
          <p:cNvPr id="26" name="Espace réservé du texte 25">
            <a:extLst>
              <a:ext uri="{FF2B5EF4-FFF2-40B4-BE49-F238E27FC236}">
                <a16:creationId xmlns:a16="http://schemas.microsoft.com/office/drawing/2014/main" id="{842D6FDC-E2AF-48F0-A24E-D697937CD7F5}"/>
              </a:ext>
            </a:extLst>
          </p:cNvPr>
          <p:cNvSpPr>
            <a:spLocks noGrp="1"/>
          </p:cNvSpPr>
          <p:nvPr>
            <p:ph type="body" sz="quarter" idx="16" hasCustomPrompt="1"/>
          </p:nvPr>
        </p:nvSpPr>
        <p:spPr>
          <a:xfrm>
            <a:off x="841806" y="5583238"/>
            <a:ext cx="2982049" cy="581025"/>
          </a:xfrm>
          <a:prstGeom prst="rect">
            <a:avLst/>
          </a:prstGeom>
        </p:spPr>
        <p:txBody>
          <a:bodyPr/>
          <a:lstStyle>
            <a:lvl1pPr marL="0" indent="0" algn="just">
              <a:buNone/>
              <a:defRPr sz="1200">
                <a:solidFill>
                  <a:schemeClr val="tx1">
                    <a:lumMod val="50000"/>
                    <a:lumOff val="50000"/>
                  </a:schemeClr>
                </a:solidFill>
              </a:defRPr>
            </a:lvl1pPr>
          </a:lstStyle>
          <a:p>
            <a:pPr lvl="0"/>
            <a:r>
              <a:rPr lang="fr-FR" dirty="0"/>
              <a:t>Texte</a:t>
            </a:r>
          </a:p>
        </p:txBody>
      </p:sp>
      <p:sp>
        <p:nvSpPr>
          <p:cNvPr id="28" name="Espace réservé du texte 27">
            <a:extLst>
              <a:ext uri="{FF2B5EF4-FFF2-40B4-BE49-F238E27FC236}">
                <a16:creationId xmlns:a16="http://schemas.microsoft.com/office/drawing/2014/main" id="{11B71584-1165-44E4-85BC-671D1B5F344E}"/>
              </a:ext>
            </a:extLst>
          </p:cNvPr>
          <p:cNvSpPr>
            <a:spLocks noGrp="1"/>
          </p:cNvSpPr>
          <p:nvPr>
            <p:ph type="body" sz="quarter" idx="17" hasCustomPrompt="1"/>
          </p:nvPr>
        </p:nvSpPr>
        <p:spPr>
          <a:xfrm>
            <a:off x="8356322" y="5583238"/>
            <a:ext cx="3155950" cy="580268"/>
          </a:xfrm>
          <a:prstGeom prst="rect">
            <a:avLst/>
          </a:prstGeom>
        </p:spPr>
        <p:txBody>
          <a:bodyPr/>
          <a:lstStyle>
            <a:lvl1pPr marL="0" indent="0" algn="just">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fr-FR" dirty="0"/>
              <a:t>Texte</a:t>
            </a:r>
          </a:p>
        </p:txBody>
      </p:sp>
    </p:spTree>
    <p:extLst>
      <p:ext uri="{BB962C8B-B14F-4D97-AF65-F5344CB8AC3E}">
        <p14:creationId xmlns:p14="http://schemas.microsoft.com/office/powerpoint/2010/main" val="3985742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10"/>
          <p:cNvSpPr>
            <a:spLocks noGrp="1"/>
          </p:cNvSpPr>
          <p:nvPr>
            <p:ph type="pic" sz="quarter" idx="10"/>
          </p:nvPr>
        </p:nvSpPr>
        <p:spPr>
          <a:xfrm>
            <a:off x="6125530" y="0"/>
            <a:ext cx="6066470" cy="6858000"/>
          </a:xfrm>
          <a:custGeom>
            <a:avLst/>
            <a:gdLst>
              <a:gd name="connsiteX0" fmla="*/ 0 w 6066470"/>
              <a:gd name="connsiteY0" fmla="*/ 0 h 6858000"/>
              <a:gd name="connsiteX1" fmla="*/ 6066470 w 6066470"/>
              <a:gd name="connsiteY1" fmla="*/ 0 h 6858000"/>
              <a:gd name="connsiteX2" fmla="*/ 6066470 w 6066470"/>
              <a:gd name="connsiteY2" fmla="*/ 6858000 h 6858000"/>
              <a:gd name="connsiteX3" fmla="*/ 150284 w 6066470"/>
              <a:gd name="connsiteY3" fmla="*/ 6858000 h 6858000"/>
              <a:gd name="connsiteX4" fmla="*/ 213491 w 6066470"/>
              <a:gd name="connsiteY4" fmla="*/ 6808329 h 6858000"/>
              <a:gd name="connsiteX5" fmla="*/ 1780220 w 6066470"/>
              <a:gd name="connsiteY5" fmla="*/ 3486150 h 6858000"/>
              <a:gd name="connsiteX6" fmla="*/ 50850 w 6066470"/>
              <a:gd name="connsiteY6" fmla="*/ 361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6470" h="6858000">
                <a:moveTo>
                  <a:pt x="0" y="0"/>
                </a:moveTo>
                <a:lnTo>
                  <a:pt x="6066470" y="0"/>
                </a:lnTo>
                <a:lnTo>
                  <a:pt x="6066470" y="6858000"/>
                </a:lnTo>
                <a:lnTo>
                  <a:pt x="150284" y="6858000"/>
                </a:lnTo>
                <a:lnTo>
                  <a:pt x="213491" y="6808329"/>
                </a:lnTo>
                <a:cubicBezTo>
                  <a:pt x="1170332" y="6018674"/>
                  <a:pt x="1780220" y="4823636"/>
                  <a:pt x="1780220" y="3486150"/>
                </a:cubicBezTo>
                <a:cubicBezTo>
                  <a:pt x="1780220" y="2074360"/>
                  <a:pt x="1100684" y="821284"/>
                  <a:pt x="50850" y="36161"/>
                </a:cubicBezTo>
                <a:close/>
              </a:path>
            </a:pathLst>
          </a:custGeom>
        </p:spPr>
        <p:txBody>
          <a:bodyPr wrap="square">
            <a:noAutofit/>
          </a:bodyPr>
          <a:lstStyle/>
          <a:p>
            <a:endParaRPr lang="en-US"/>
          </a:p>
        </p:txBody>
      </p:sp>
    </p:spTree>
    <p:extLst>
      <p:ext uri="{BB962C8B-B14F-4D97-AF65-F5344CB8AC3E}">
        <p14:creationId xmlns:p14="http://schemas.microsoft.com/office/powerpoint/2010/main" val="3464722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51648" y="0"/>
            <a:ext cx="4805082" cy="6858000"/>
          </a:xfrm>
          <a:custGeom>
            <a:avLst/>
            <a:gdLst>
              <a:gd name="connsiteX0" fmla="*/ 0 w 4805082"/>
              <a:gd name="connsiteY0" fmla="*/ 2752858 h 6858000"/>
              <a:gd name="connsiteX1" fmla="*/ 1432332 w 4805082"/>
              <a:gd name="connsiteY1" fmla="*/ 2752858 h 6858000"/>
              <a:gd name="connsiteX2" fmla="*/ 2726798 w 4805082"/>
              <a:gd name="connsiteY2" fmla="*/ 6858000 h 6858000"/>
              <a:gd name="connsiteX3" fmla="*/ 1294466 w 4805082"/>
              <a:gd name="connsiteY3" fmla="*/ 6858000 h 6858000"/>
              <a:gd name="connsiteX4" fmla="*/ 1039142 w 4805082"/>
              <a:gd name="connsiteY4" fmla="*/ 1376429 h 6858000"/>
              <a:gd name="connsiteX5" fmla="*/ 2471474 w 4805082"/>
              <a:gd name="connsiteY5" fmla="*/ 1376429 h 6858000"/>
              <a:gd name="connsiteX6" fmla="*/ 3765940 w 4805082"/>
              <a:gd name="connsiteY6" fmla="*/ 5481571 h 6858000"/>
              <a:gd name="connsiteX7" fmla="*/ 2333608 w 4805082"/>
              <a:gd name="connsiteY7" fmla="*/ 5481571 h 6858000"/>
              <a:gd name="connsiteX8" fmla="*/ 2078284 w 4805082"/>
              <a:gd name="connsiteY8" fmla="*/ 0 h 6858000"/>
              <a:gd name="connsiteX9" fmla="*/ 3510616 w 4805082"/>
              <a:gd name="connsiteY9" fmla="*/ 0 h 6858000"/>
              <a:gd name="connsiteX10" fmla="*/ 4805082 w 4805082"/>
              <a:gd name="connsiteY10" fmla="*/ 4105142 h 6858000"/>
              <a:gd name="connsiteX11" fmla="*/ 3372750 w 4805082"/>
              <a:gd name="connsiteY11" fmla="*/ 4105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5082" h="6858000">
                <a:moveTo>
                  <a:pt x="0" y="2752858"/>
                </a:moveTo>
                <a:lnTo>
                  <a:pt x="1432332" y="2752858"/>
                </a:lnTo>
                <a:lnTo>
                  <a:pt x="2726798" y="6858000"/>
                </a:lnTo>
                <a:lnTo>
                  <a:pt x="1294466" y="6858000"/>
                </a:lnTo>
                <a:close/>
                <a:moveTo>
                  <a:pt x="1039142" y="1376429"/>
                </a:moveTo>
                <a:lnTo>
                  <a:pt x="2471474" y="1376429"/>
                </a:lnTo>
                <a:lnTo>
                  <a:pt x="3765940" y="5481571"/>
                </a:lnTo>
                <a:lnTo>
                  <a:pt x="2333608" y="5481571"/>
                </a:lnTo>
                <a:close/>
                <a:moveTo>
                  <a:pt x="2078284" y="0"/>
                </a:moveTo>
                <a:lnTo>
                  <a:pt x="3510616" y="0"/>
                </a:lnTo>
                <a:lnTo>
                  <a:pt x="4805082" y="4105142"/>
                </a:lnTo>
                <a:lnTo>
                  <a:pt x="3372750" y="4105142"/>
                </a:lnTo>
                <a:close/>
              </a:path>
            </a:pathLst>
          </a:custGeom>
          <a:noFill/>
          <a:ln>
            <a:noFill/>
          </a:ln>
        </p:spPr>
      </p:sp>
    </p:spTree>
    <p:extLst>
      <p:ext uri="{BB962C8B-B14F-4D97-AF65-F5344CB8AC3E}">
        <p14:creationId xmlns:p14="http://schemas.microsoft.com/office/powerpoint/2010/main" val="3108186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493575" y="636253"/>
            <a:ext cx="7067653" cy="5585494"/>
          </a:xfrm>
          <a:custGeom>
            <a:avLst/>
            <a:gdLst>
              <a:gd name="connsiteX0" fmla="*/ 6344826 w 7067653"/>
              <a:gd name="connsiteY0" fmla="*/ 2197340 h 5585494"/>
              <a:gd name="connsiteX1" fmla="*/ 6523167 w 7067653"/>
              <a:gd name="connsiteY1" fmla="*/ 2281346 h 5585494"/>
              <a:gd name="connsiteX2" fmla="*/ 7025861 w 7067653"/>
              <a:gd name="connsiteY2" fmla="*/ 2953848 h 5585494"/>
              <a:gd name="connsiteX3" fmla="*/ 6983407 w 7067653"/>
              <a:gd name="connsiteY3" fmla="*/ 3247656 h 5585494"/>
              <a:gd name="connsiteX4" fmla="*/ 4025997 w 7067653"/>
              <a:gd name="connsiteY4" fmla="*/ 5458315 h 5585494"/>
              <a:gd name="connsiteX5" fmla="*/ 3732189 w 7067653"/>
              <a:gd name="connsiteY5" fmla="*/ 5415862 h 5585494"/>
              <a:gd name="connsiteX6" fmla="*/ 3229495 w 7067653"/>
              <a:gd name="connsiteY6" fmla="*/ 4743360 h 5585494"/>
              <a:gd name="connsiteX7" fmla="*/ 3271948 w 7067653"/>
              <a:gd name="connsiteY7" fmla="*/ 4449552 h 5585494"/>
              <a:gd name="connsiteX8" fmla="*/ 6229359 w 7067653"/>
              <a:gd name="connsiteY8" fmla="*/ 2238893 h 5585494"/>
              <a:gd name="connsiteX9" fmla="*/ 6344826 w 7067653"/>
              <a:gd name="connsiteY9" fmla="*/ 2197340 h 5585494"/>
              <a:gd name="connsiteX10" fmla="*/ 5480830 w 7067653"/>
              <a:gd name="connsiteY10" fmla="*/ 56933 h 5585494"/>
              <a:gd name="connsiteX11" fmla="*/ 5779358 w 7067653"/>
              <a:gd name="connsiteY11" fmla="*/ 197553 h 5585494"/>
              <a:gd name="connsiteX12" fmla="*/ 6620826 w 7067653"/>
              <a:gd name="connsiteY12" fmla="*/ 1323265 h 5585494"/>
              <a:gd name="connsiteX13" fmla="*/ 6549763 w 7067653"/>
              <a:gd name="connsiteY13" fmla="*/ 1815075 h 5585494"/>
              <a:gd name="connsiteX14" fmla="*/ 1599303 w 7067653"/>
              <a:gd name="connsiteY14" fmla="*/ 5515535 h 5585494"/>
              <a:gd name="connsiteX15" fmla="*/ 1107493 w 7067653"/>
              <a:gd name="connsiteY15" fmla="*/ 5444472 h 5585494"/>
              <a:gd name="connsiteX16" fmla="*/ 266025 w 7067653"/>
              <a:gd name="connsiteY16" fmla="*/ 4318760 h 5585494"/>
              <a:gd name="connsiteX17" fmla="*/ 337087 w 7067653"/>
              <a:gd name="connsiteY17" fmla="*/ 3826950 h 5585494"/>
              <a:gd name="connsiteX18" fmla="*/ 5287547 w 7067653"/>
              <a:gd name="connsiteY18" fmla="*/ 126490 h 5585494"/>
              <a:gd name="connsiteX19" fmla="*/ 5480830 w 7067653"/>
              <a:gd name="connsiteY19" fmla="*/ 56933 h 5585494"/>
              <a:gd name="connsiteX20" fmla="*/ 3157125 w 7067653"/>
              <a:gd name="connsiteY20" fmla="*/ 240 h 5585494"/>
              <a:gd name="connsiteX21" fmla="*/ 3335466 w 7067653"/>
              <a:gd name="connsiteY21" fmla="*/ 84246 h 5585494"/>
              <a:gd name="connsiteX22" fmla="*/ 3838159 w 7067653"/>
              <a:gd name="connsiteY22" fmla="*/ 756748 h 5585494"/>
              <a:gd name="connsiteX23" fmla="*/ 3795706 w 7067653"/>
              <a:gd name="connsiteY23" fmla="*/ 1050556 h 5585494"/>
              <a:gd name="connsiteX24" fmla="*/ 838295 w 7067653"/>
              <a:gd name="connsiteY24" fmla="*/ 3261215 h 5585494"/>
              <a:gd name="connsiteX25" fmla="*/ 544488 w 7067653"/>
              <a:gd name="connsiteY25" fmla="*/ 3218762 h 5585494"/>
              <a:gd name="connsiteX26" fmla="*/ 41794 w 7067653"/>
              <a:gd name="connsiteY26" fmla="*/ 2546260 h 5585494"/>
              <a:gd name="connsiteX27" fmla="*/ 84247 w 7067653"/>
              <a:gd name="connsiteY27" fmla="*/ 2252452 h 5585494"/>
              <a:gd name="connsiteX28" fmla="*/ 3041658 w 7067653"/>
              <a:gd name="connsiteY28" fmla="*/ 41793 h 5585494"/>
              <a:gd name="connsiteX29" fmla="*/ 3157125 w 7067653"/>
              <a:gd name="connsiteY29" fmla="*/ 240 h 558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67653" h="5585494">
                <a:moveTo>
                  <a:pt x="6344826" y="2197340"/>
                </a:moveTo>
                <a:cubicBezTo>
                  <a:pt x="6412134" y="2194124"/>
                  <a:pt x="6479785" y="2223311"/>
                  <a:pt x="6523167" y="2281346"/>
                </a:cubicBezTo>
                <a:lnTo>
                  <a:pt x="7025861" y="2953848"/>
                </a:lnTo>
                <a:cubicBezTo>
                  <a:pt x="7095270" y="3046704"/>
                  <a:pt x="7076263" y="3178246"/>
                  <a:pt x="6983407" y="3247656"/>
                </a:cubicBezTo>
                <a:lnTo>
                  <a:pt x="4025997" y="5458315"/>
                </a:lnTo>
                <a:cubicBezTo>
                  <a:pt x="3933140" y="5527725"/>
                  <a:pt x="3801599" y="5508718"/>
                  <a:pt x="3732189" y="5415862"/>
                </a:cubicBezTo>
                <a:lnTo>
                  <a:pt x="3229495" y="4743360"/>
                </a:lnTo>
                <a:cubicBezTo>
                  <a:pt x="3160085" y="4650504"/>
                  <a:pt x="3179092" y="4518962"/>
                  <a:pt x="3271948" y="4449552"/>
                </a:cubicBezTo>
                <a:lnTo>
                  <a:pt x="6229359" y="2238893"/>
                </a:lnTo>
                <a:cubicBezTo>
                  <a:pt x="6264180" y="2212864"/>
                  <a:pt x="6304441" y="2199269"/>
                  <a:pt x="6344826" y="2197340"/>
                </a:cubicBezTo>
                <a:close/>
                <a:moveTo>
                  <a:pt x="5480830" y="56933"/>
                </a:moveTo>
                <a:cubicBezTo>
                  <a:pt x="5593498" y="51549"/>
                  <a:pt x="5706741" y="100407"/>
                  <a:pt x="5779358" y="197553"/>
                </a:cubicBezTo>
                <a:lnTo>
                  <a:pt x="6620826" y="1323265"/>
                </a:lnTo>
                <a:cubicBezTo>
                  <a:pt x="6737012" y="1478699"/>
                  <a:pt x="6705196" y="1698890"/>
                  <a:pt x="6549763" y="1815075"/>
                </a:cubicBezTo>
                <a:lnTo>
                  <a:pt x="1599303" y="5515535"/>
                </a:lnTo>
                <a:cubicBezTo>
                  <a:pt x="1443869" y="5631722"/>
                  <a:pt x="1223679" y="5599906"/>
                  <a:pt x="1107493" y="5444472"/>
                </a:cubicBezTo>
                <a:lnTo>
                  <a:pt x="266025" y="4318760"/>
                </a:lnTo>
                <a:cubicBezTo>
                  <a:pt x="149839" y="4163327"/>
                  <a:pt x="181655" y="3943136"/>
                  <a:pt x="337087" y="3826950"/>
                </a:cubicBezTo>
                <a:lnTo>
                  <a:pt x="5287547" y="126490"/>
                </a:lnTo>
                <a:cubicBezTo>
                  <a:pt x="5345836" y="82920"/>
                  <a:pt x="5413230" y="60163"/>
                  <a:pt x="5480830" y="56933"/>
                </a:cubicBezTo>
                <a:close/>
                <a:moveTo>
                  <a:pt x="3157125" y="240"/>
                </a:moveTo>
                <a:cubicBezTo>
                  <a:pt x="3224433" y="-2976"/>
                  <a:pt x="3292084" y="26211"/>
                  <a:pt x="3335466" y="84246"/>
                </a:cubicBezTo>
                <a:lnTo>
                  <a:pt x="3838159" y="756748"/>
                </a:lnTo>
                <a:cubicBezTo>
                  <a:pt x="3907569" y="849604"/>
                  <a:pt x="3888562" y="981146"/>
                  <a:pt x="3795706" y="1050556"/>
                </a:cubicBezTo>
                <a:lnTo>
                  <a:pt x="838295" y="3261215"/>
                </a:lnTo>
                <a:cubicBezTo>
                  <a:pt x="745439" y="3330625"/>
                  <a:pt x="613898" y="3311618"/>
                  <a:pt x="544488" y="3218762"/>
                </a:cubicBezTo>
                <a:lnTo>
                  <a:pt x="41794" y="2546260"/>
                </a:lnTo>
                <a:cubicBezTo>
                  <a:pt x="-27616" y="2453404"/>
                  <a:pt x="-8609" y="2321862"/>
                  <a:pt x="84247" y="2252452"/>
                </a:cubicBezTo>
                <a:lnTo>
                  <a:pt x="3041658" y="41793"/>
                </a:lnTo>
                <a:cubicBezTo>
                  <a:pt x="3076479" y="15764"/>
                  <a:pt x="3116740" y="2170"/>
                  <a:pt x="3157125" y="240"/>
                </a:cubicBezTo>
                <a:close/>
              </a:path>
            </a:pathLst>
          </a:custGeom>
        </p:spPr>
      </p:sp>
    </p:spTree>
    <p:extLst>
      <p:ext uri="{BB962C8B-B14F-4D97-AF65-F5344CB8AC3E}">
        <p14:creationId xmlns:p14="http://schemas.microsoft.com/office/powerpoint/2010/main" val="870835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1"/>
          <p:cNvSpPr>
            <a:spLocks noGrp="1"/>
          </p:cNvSpPr>
          <p:nvPr>
            <p:ph type="pic" sz="quarter" idx="11"/>
          </p:nvPr>
        </p:nvSpPr>
        <p:spPr>
          <a:xfrm>
            <a:off x="7445668" y="1553935"/>
            <a:ext cx="4117682" cy="4985745"/>
          </a:xfrm>
          <a:custGeom>
            <a:avLst/>
            <a:gdLst>
              <a:gd name="connsiteX0" fmla="*/ 996950 w 1993900"/>
              <a:gd name="connsiteY0" fmla="*/ 0 h 2324100"/>
              <a:gd name="connsiteX1" fmla="*/ 1993900 w 1993900"/>
              <a:gd name="connsiteY1" fmla="*/ 498475 h 2324100"/>
              <a:gd name="connsiteX2" fmla="*/ 1993900 w 1993900"/>
              <a:gd name="connsiteY2" fmla="*/ 1825625 h 2324100"/>
              <a:gd name="connsiteX3" fmla="*/ 996950 w 1993900"/>
              <a:gd name="connsiteY3" fmla="*/ 2324100 h 2324100"/>
              <a:gd name="connsiteX4" fmla="*/ 0 w 1993900"/>
              <a:gd name="connsiteY4" fmla="*/ 1825625 h 2324100"/>
              <a:gd name="connsiteX5" fmla="*/ 0 w 1993900"/>
              <a:gd name="connsiteY5" fmla="*/ 498475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900" h="2324100">
                <a:moveTo>
                  <a:pt x="996950" y="0"/>
                </a:moveTo>
                <a:lnTo>
                  <a:pt x="1993900" y="498475"/>
                </a:lnTo>
                <a:lnTo>
                  <a:pt x="1993900" y="1825625"/>
                </a:lnTo>
                <a:lnTo>
                  <a:pt x="996950" y="2324100"/>
                </a:lnTo>
                <a:lnTo>
                  <a:pt x="0" y="1825625"/>
                </a:lnTo>
                <a:lnTo>
                  <a:pt x="0" y="498475"/>
                </a:lnTo>
                <a:close/>
              </a:path>
            </a:pathLst>
          </a:custGeom>
        </p:spPr>
      </p:sp>
    </p:spTree>
    <p:extLst>
      <p:ext uri="{BB962C8B-B14F-4D97-AF65-F5344CB8AC3E}">
        <p14:creationId xmlns:p14="http://schemas.microsoft.com/office/powerpoint/2010/main" val="187087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5D30299E-C291-45F9-A7AB-3B97B6BC5A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0" cy="6858000"/>
          </a:xfrm>
          <a:prstGeom prst="rect">
            <a:avLst/>
          </a:prstGeom>
        </p:spPr>
      </p:pic>
      <p:sp>
        <p:nvSpPr>
          <p:cNvPr id="3" name="Rectangle 2">
            <a:extLst>
              <a:ext uri="{FF2B5EF4-FFF2-40B4-BE49-F238E27FC236}">
                <a16:creationId xmlns:a16="http://schemas.microsoft.com/office/drawing/2014/main" id="{0A4FC3EC-A5AC-44B1-824B-A791BDCC07BB}"/>
              </a:ext>
            </a:extLst>
          </p:cNvPr>
          <p:cNvSpPr/>
          <p:nvPr userDrawn="1"/>
        </p:nvSpPr>
        <p:spPr>
          <a:xfrm>
            <a:off x="0" y="1"/>
            <a:ext cx="12192002" cy="6857999"/>
          </a:xfrm>
          <a:prstGeom prst="rect">
            <a:avLst/>
          </a:prstGeom>
          <a:solidFill>
            <a:schemeClr val="dk1">
              <a:alpha val="4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1D39979-E8DB-499A-983F-607DDE701B85}"/>
              </a:ext>
            </a:extLst>
          </p:cNvPr>
          <p:cNvSpPr/>
          <p:nvPr userDrawn="1"/>
        </p:nvSpPr>
        <p:spPr>
          <a:xfrm rot="10800000" flipV="1">
            <a:off x="-3" y="791442"/>
            <a:ext cx="12192000" cy="2812471"/>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dirty="0">
              <a:latin typeface="Bebas Neue" panose="020B0606020202050201" pitchFamily="34" charset="0"/>
              <a:cs typeface="Calibri" panose="020F0502020204030204" pitchFamily="34" charset="0"/>
            </a:endParaRPr>
          </a:p>
        </p:txBody>
      </p:sp>
      <p:sp>
        <p:nvSpPr>
          <p:cNvPr id="2" name="Titre 1">
            <a:extLst>
              <a:ext uri="{FF2B5EF4-FFF2-40B4-BE49-F238E27FC236}">
                <a16:creationId xmlns:a16="http://schemas.microsoft.com/office/drawing/2014/main" id="{AE8378DA-F57D-4EBB-9C29-E383670F5FC8}"/>
              </a:ext>
            </a:extLst>
          </p:cNvPr>
          <p:cNvSpPr>
            <a:spLocks noGrp="1"/>
          </p:cNvSpPr>
          <p:nvPr>
            <p:ph type="title"/>
          </p:nvPr>
        </p:nvSpPr>
        <p:spPr>
          <a:xfrm>
            <a:off x="1191487" y="985405"/>
            <a:ext cx="9809019" cy="2424546"/>
          </a:xfrm>
        </p:spPr>
        <p:txBody>
          <a:bodyPr/>
          <a:lstStyle/>
          <a:p>
            <a:r>
              <a:rPr lang="fr-FR" dirty="0"/>
              <a:t>Modifiez le style du titre</a:t>
            </a:r>
          </a:p>
        </p:txBody>
      </p:sp>
      <p:pic>
        <p:nvPicPr>
          <p:cNvPr id="14" name="Image 13">
            <a:extLst>
              <a:ext uri="{FF2B5EF4-FFF2-40B4-BE49-F238E27FC236}">
                <a16:creationId xmlns:a16="http://schemas.microsoft.com/office/drawing/2014/main" id="{973D1F07-AC13-4211-B00A-E27664C50B4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154335" y="4396365"/>
            <a:ext cx="1883329" cy="1812924"/>
          </a:xfrm>
          <a:prstGeom prst="rect">
            <a:avLst/>
          </a:prstGeom>
          <a:effectLst/>
        </p:spPr>
      </p:pic>
    </p:spTree>
    <p:extLst>
      <p:ext uri="{BB962C8B-B14F-4D97-AF65-F5344CB8AC3E}">
        <p14:creationId xmlns:p14="http://schemas.microsoft.com/office/powerpoint/2010/main" val="3214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p:cNvSpPr/>
          <p:nvPr userDrawn="1"/>
        </p:nvSpPr>
        <p:spPr>
          <a:xfrm>
            <a:off x="0" y="3457637"/>
            <a:ext cx="12191999" cy="3417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Picture Placeholder 2"/>
          <p:cNvSpPr>
            <a:spLocks noGrp="1"/>
          </p:cNvSpPr>
          <p:nvPr>
            <p:ph type="pic" sz="quarter" idx="12"/>
          </p:nvPr>
        </p:nvSpPr>
        <p:spPr>
          <a:xfrm>
            <a:off x="623213" y="2559501"/>
            <a:ext cx="3408114" cy="2607056"/>
          </a:xfrm>
          <a:prstGeom prst="roundRect">
            <a:avLst>
              <a:gd name="adj" fmla="val 2838"/>
            </a:avLst>
          </a:prstGeom>
          <a:noFill/>
        </p:spPr>
        <p:txBody>
          <a:bodyPr/>
          <a:lstStyle/>
          <a:p>
            <a:endParaRPr lang="en-US" sz="100"/>
          </a:p>
        </p:txBody>
      </p:sp>
      <p:sp>
        <p:nvSpPr>
          <p:cNvPr id="5" name="Picture Placeholder 2"/>
          <p:cNvSpPr>
            <a:spLocks noGrp="1"/>
          </p:cNvSpPr>
          <p:nvPr>
            <p:ph type="pic" sz="quarter" idx="13"/>
          </p:nvPr>
        </p:nvSpPr>
        <p:spPr>
          <a:xfrm>
            <a:off x="8149345" y="2551031"/>
            <a:ext cx="3408114" cy="2607056"/>
          </a:xfrm>
          <a:prstGeom prst="roundRect">
            <a:avLst>
              <a:gd name="adj" fmla="val 2838"/>
            </a:avLst>
          </a:prstGeom>
          <a:noFill/>
        </p:spPr>
        <p:txBody>
          <a:bodyPr/>
          <a:lstStyle/>
          <a:p>
            <a:endParaRPr lang="en-US" sz="100"/>
          </a:p>
        </p:txBody>
      </p:sp>
    </p:spTree>
    <p:extLst>
      <p:ext uri="{BB962C8B-B14F-4D97-AF65-F5344CB8AC3E}">
        <p14:creationId xmlns:p14="http://schemas.microsoft.com/office/powerpoint/2010/main" val="3882493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6754" y="789174"/>
            <a:ext cx="5301425" cy="3212293"/>
          </a:xfrm>
          <a:prstGeom prst="rect">
            <a:avLst/>
          </a:prstGeom>
        </p:spPr>
      </p:pic>
      <p:sp>
        <p:nvSpPr>
          <p:cNvPr id="4" name="Picture Placeholder 1"/>
          <p:cNvSpPr>
            <a:spLocks noGrp="1"/>
          </p:cNvSpPr>
          <p:nvPr>
            <p:ph type="pic" sz="quarter" idx="13"/>
          </p:nvPr>
        </p:nvSpPr>
        <p:spPr>
          <a:xfrm>
            <a:off x="4242136" y="1192806"/>
            <a:ext cx="3656408" cy="2297712"/>
          </a:xfrm>
          <a:prstGeom prst="rect">
            <a:avLst/>
          </a:prstGeom>
        </p:spPr>
      </p:sp>
    </p:spTree>
    <p:extLst>
      <p:ext uri="{BB962C8B-B14F-4D97-AF65-F5344CB8AC3E}">
        <p14:creationId xmlns:p14="http://schemas.microsoft.com/office/powerpoint/2010/main" val="4104737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87970-C292-43AD-9BFE-5BE1C0B3A079}"/>
              </a:ext>
            </a:extLst>
          </p:cNvPr>
          <p:cNvSpPr>
            <a:spLocks noGrp="1"/>
          </p:cNvSpPr>
          <p:nvPr>
            <p:ph type="title"/>
          </p:nvPr>
        </p:nvSpPr>
        <p:spPr/>
        <p:txBody>
          <a:bodyPr/>
          <a:lstStyle/>
          <a:p>
            <a:r>
              <a:rPr lang="fr-FR" dirty="0"/>
              <a:t>Modifiez le style du titre</a:t>
            </a:r>
          </a:p>
        </p:txBody>
      </p:sp>
      <p:grpSp>
        <p:nvGrpSpPr>
          <p:cNvPr id="3" name="Group 3">
            <a:extLst>
              <a:ext uri="{FF2B5EF4-FFF2-40B4-BE49-F238E27FC236}">
                <a16:creationId xmlns:a16="http://schemas.microsoft.com/office/drawing/2014/main" id="{D77B63A7-D7D6-4879-9B89-1A1BAAD75FC8}"/>
              </a:ext>
            </a:extLst>
          </p:cNvPr>
          <p:cNvGrpSpPr/>
          <p:nvPr userDrawn="1"/>
        </p:nvGrpSpPr>
        <p:grpSpPr>
          <a:xfrm>
            <a:off x="4592403" y="4753698"/>
            <a:ext cx="2886369" cy="1189902"/>
            <a:chOff x="4643438" y="4926013"/>
            <a:chExt cx="2890838" cy="1233488"/>
          </a:xfrm>
        </p:grpSpPr>
        <p:sp>
          <p:nvSpPr>
            <p:cNvPr id="4" name="Freeform 5">
              <a:extLst>
                <a:ext uri="{FF2B5EF4-FFF2-40B4-BE49-F238E27FC236}">
                  <a16:creationId xmlns:a16="http://schemas.microsoft.com/office/drawing/2014/main" id="{43949CC1-CC60-469C-9F14-808A7A2314E1}"/>
                </a:ext>
              </a:extLst>
            </p:cNvPr>
            <p:cNvSpPr>
              <a:spLocks/>
            </p:cNvSpPr>
            <p:nvPr/>
          </p:nvSpPr>
          <p:spPr bwMode="auto">
            <a:xfrm>
              <a:off x="4673601" y="5443538"/>
              <a:ext cx="2836863" cy="715963"/>
            </a:xfrm>
            <a:custGeom>
              <a:avLst/>
              <a:gdLst>
                <a:gd name="T0" fmla="*/ 370 w 370"/>
                <a:gd name="T1" fmla="*/ 35 h 127"/>
                <a:gd name="T2" fmla="*/ 358 w 370"/>
                <a:gd name="T3" fmla="*/ 49 h 127"/>
                <a:gd name="T4" fmla="*/ 213 w 370"/>
                <a:gd name="T5" fmla="*/ 121 h 127"/>
                <a:gd name="T6" fmla="*/ 185 w 370"/>
                <a:gd name="T7" fmla="*/ 127 h 127"/>
                <a:gd name="T8" fmla="*/ 157 w 370"/>
                <a:gd name="T9" fmla="*/ 121 h 127"/>
                <a:gd name="T10" fmla="*/ 12 w 370"/>
                <a:gd name="T11" fmla="*/ 49 h 127"/>
                <a:gd name="T12" fmla="*/ 0 w 370"/>
                <a:gd name="T13" fmla="*/ 35 h 127"/>
                <a:gd name="T14" fmla="*/ 0 w 370"/>
                <a:gd name="T15" fmla="*/ 0 h 127"/>
                <a:gd name="T16" fmla="*/ 12 w 370"/>
                <a:gd name="T17" fmla="*/ 14 h 127"/>
                <a:gd name="T18" fmla="*/ 157 w 370"/>
                <a:gd name="T19" fmla="*/ 87 h 127"/>
                <a:gd name="T20" fmla="*/ 185 w 370"/>
                <a:gd name="T21" fmla="*/ 92 h 127"/>
                <a:gd name="T22" fmla="*/ 213 w 370"/>
                <a:gd name="T23" fmla="*/ 87 h 127"/>
                <a:gd name="T24" fmla="*/ 358 w 370"/>
                <a:gd name="T25" fmla="*/ 14 h 127"/>
                <a:gd name="T26" fmla="*/ 370 w 370"/>
                <a:gd name="T27" fmla="*/ 0 h 127"/>
                <a:gd name="T28" fmla="*/ 370 w 370"/>
                <a:gd name="T29"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0" h="127">
                  <a:moveTo>
                    <a:pt x="370" y="35"/>
                  </a:moveTo>
                  <a:cubicBezTo>
                    <a:pt x="370" y="40"/>
                    <a:pt x="366" y="45"/>
                    <a:pt x="358" y="49"/>
                  </a:cubicBezTo>
                  <a:cubicBezTo>
                    <a:pt x="213" y="121"/>
                    <a:pt x="213" y="121"/>
                    <a:pt x="213" y="121"/>
                  </a:cubicBezTo>
                  <a:cubicBezTo>
                    <a:pt x="206" y="125"/>
                    <a:pt x="195" y="127"/>
                    <a:pt x="185" y="127"/>
                  </a:cubicBezTo>
                  <a:cubicBezTo>
                    <a:pt x="175" y="127"/>
                    <a:pt x="164" y="125"/>
                    <a:pt x="157" y="121"/>
                  </a:cubicBezTo>
                  <a:cubicBezTo>
                    <a:pt x="12" y="49"/>
                    <a:pt x="12" y="49"/>
                    <a:pt x="12" y="49"/>
                  </a:cubicBezTo>
                  <a:cubicBezTo>
                    <a:pt x="4" y="45"/>
                    <a:pt x="0" y="40"/>
                    <a:pt x="0" y="35"/>
                  </a:cubicBezTo>
                  <a:cubicBezTo>
                    <a:pt x="0" y="0"/>
                    <a:pt x="0" y="0"/>
                    <a:pt x="0" y="0"/>
                  </a:cubicBezTo>
                  <a:cubicBezTo>
                    <a:pt x="0" y="5"/>
                    <a:pt x="4" y="10"/>
                    <a:pt x="12" y="14"/>
                  </a:cubicBezTo>
                  <a:cubicBezTo>
                    <a:pt x="157" y="87"/>
                    <a:pt x="157" y="87"/>
                    <a:pt x="157" y="87"/>
                  </a:cubicBezTo>
                  <a:cubicBezTo>
                    <a:pt x="164" y="90"/>
                    <a:pt x="175" y="92"/>
                    <a:pt x="185" y="92"/>
                  </a:cubicBezTo>
                  <a:cubicBezTo>
                    <a:pt x="195" y="92"/>
                    <a:pt x="206" y="90"/>
                    <a:pt x="213" y="87"/>
                  </a:cubicBezTo>
                  <a:cubicBezTo>
                    <a:pt x="358" y="14"/>
                    <a:pt x="358" y="14"/>
                    <a:pt x="358" y="14"/>
                  </a:cubicBezTo>
                  <a:cubicBezTo>
                    <a:pt x="366" y="10"/>
                    <a:pt x="370" y="5"/>
                    <a:pt x="370" y="0"/>
                  </a:cubicBezTo>
                  <a:lnTo>
                    <a:pt x="370" y="35"/>
                  </a:lnTo>
                  <a:close/>
                </a:path>
              </a:pathLst>
            </a:custGeom>
            <a:solidFill>
              <a:schemeClr val="accent6">
                <a:lumMod val="75000"/>
              </a:schemeClr>
            </a:solidFill>
            <a:ln>
              <a:noFill/>
            </a:ln>
          </p:spPr>
          <p:txBody>
            <a:bodyPr vert="horz" wrap="square" lIns="91299" tIns="45650" rIns="91299" bIns="45650" numCol="1" anchor="t" anchorCtr="0" compatLnSpc="1">
              <a:prstTxWarp prst="textNoShape">
                <a:avLst/>
              </a:prstTxWarp>
            </a:bodyPr>
            <a:lstStyle/>
            <a:p>
              <a:endParaRPr lang="en-US" sz="1798"/>
            </a:p>
          </p:txBody>
        </p:sp>
        <p:sp>
          <p:nvSpPr>
            <p:cNvPr id="5" name="Freeform 6">
              <a:extLst>
                <a:ext uri="{FF2B5EF4-FFF2-40B4-BE49-F238E27FC236}">
                  <a16:creationId xmlns:a16="http://schemas.microsoft.com/office/drawing/2014/main" id="{578679A5-9807-4C57-A713-C51308D37394}"/>
                </a:ext>
              </a:extLst>
            </p:cNvPr>
            <p:cNvSpPr>
              <a:spLocks/>
            </p:cNvSpPr>
            <p:nvPr/>
          </p:nvSpPr>
          <p:spPr bwMode="auto">
            <a:xfrm>
              <a:off x="4643438" y="4926013"/>
              <a:ext cx="2890838" cy="1036638"/>
            </a:xfrm>
            <a:custGeom>
              <a:avLst/>
              <a:gdLst>
                <a:gd name="T0" fmla="*/ 189 w 377"/>
                <a:gd name="T1" fmla="*/ 0 h 184"/>
                <a:gd name="T2" fmla="*/ 217 w 377"/>
                <a:gd name="T3" fmla="*/ 6 h 184"/>
                <a:gd name="T4" fmla="*/ 362 w 377"/>
                <a:gd name="T5" fmla="*/ 78 h 184"/>
                <a:gd name="T6" fmla="*/ 362 w 377"/>
                <a:gd name="T7" fmla="*/ 106 h 184"/>
                <a:gd name="T8" fmla="*/ 217 w 377"/>
                <a:gd name="T9" fmla="*/ 179 h 184"/>
                <a:gd name="T10" fmla="*/ 189 w 377"/>
                <a:gd name="T11" fmla="*/ 184 h 184"/>
                <a:gd name="T12" fmla="*/ 161 w 377"/>
                <a:gd name="T13" fmla="*/ 179 h 184"/>
                <a:gd name="T14" fmla="*/ 16 w 377"/>
                <a:gd name="T15" fmla="*/ 106 h 184"/>
                <a:gd name="T16" fmla="*/ 16 w 377"/>
                <a:gd name="T17" fmla="*/ 78 h 184"/>
                <a:gd name="T18" fmla="*/ 161 w 377"/>
                <a:gd name="T19" fmla="*/ 6 h 184"/>
                <a:gd name="T20" fmla="*/ 189 w 377"/>
                <a:gd name="T2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184">
                  <a:moveTo>
                    <a:pt x="189" y="0"/>
                  </a:moveTo>
                  <a:cubicBezTo>
                    <a:pt x="199" y="0"/>
                    <a:pt x="210" y="2"/>
                    <a:pt x="217" y="6"/>
                  </a:cubicBezTo>
                  <a:cubicBezTo>
                    <a:pt x="362" y="78"/>
                    <a:pt x="362" y="78"/>
                    <a:pt x="362" y="78"/>
                  </a:cubicBezTo>
                  <a:cubicBezTo>
                    <a:pt x="377" y="86"/>
                    <a:pt x="377" y="98"/>
                    <a:pt x="362" y="106"/>
                  </a:cubicBezTo>
                  <a:cubicBezTo>
                    <a:pt x="217" y="179"/>
                    <a:pt x="217" y="179"/>
                    <a:pt x="217" y="179"/>
                  </a:cubicBezTo>
                  <a:cubicBezTo>
                    <a:pt x="210" y="182"/>
                    <a:pt x="199" y="184"/>
                    <a:pt x="189" y="184"/>
                  </a:cubicBezTo>
                  <a:cubicBezTo>
                    <a:pt x="179" y="184"/>
                    <a:pt x="168" y="182"/>
                    <a:pt x="161" y="179"/>
                  </a:cubicBezTo>
                  <a:cubicBezTo>
                    <a:pt x="16" y="106"/>
                    <a:pt x="16" y="106"/>
                    <a:pt x="16" y="106"/>
                  </a:cubicBezTo>
                  <a:cubicBezTo>
                    <a:pt x="0" y="98"/>
                    <a:pt x="0" y="86"/>
                    <a:pt x="16" y="78"/>
                  </a:cubicBezTo>
                  <a:cubicBezTo>
                    <a:pt x="161" y="6"/>
                    <a:pt x="161" y="6"/>
                    <a:pt x="161" y="6"/>
                  </a:cubicBezTo>
                  <a:cubicBezTo>
                    <a:pt x="168" y="2"/>
                    <a:pt x="179" y="0"/>
                    <a:pt x="189" y="0"/>
                  </a:cubicBezTo>
                  <a:close/>
                </a:path>
              </a:pathLst>
            </a:custGeom>
            <a:solidFill>
              <a:schemeClr val="accent6"/>
            </a:solidFill>
            <a:ln>
              <a:noFill/>
            </a:ln>
          </p:spPr>
          <p:txBody>
            <a:bodyPr vert="horz" wrap="square" lIns="91299" tIns="45650" rIns="91299" bIns="45650" numCol="1" anchor="t" anchorCtr="0" compatLnSpc="1">
              <a:prstTxWarp prst="textNoShape">
                <a:avLst/>
              </a:prstTxWarp>
            </a:bodyPr>
            <a:lstStyle/>
            <a:p>
              <a:endParaRPr lang="en-US" sz="1798"/>
            </a:p>
          </p:txBody>
        </p:sp>
      </p:grpSp>
      <p:grpSp>
        <p:nvGrpSpPr>
          <p:cNvPr id="6" name="Group 6">
            <a:extLst>
              <a:ext uri="{FF2B5EF4-FFF2-40B4-BE49-F238E27FC236}">
                <a16:creationId xmlns:a16="http://schemas.microsoft.com/office/drawing/2014/main" id="{E0EB4DF3-1A98-4AD3-B0BF-1CA8D90FC833}"/>
              </a:ext>
            </a:extLst>
          </p:cNvPr>
          <p:cNvGrpSpPr/>
          <p:nvPr userDrawn="1"/>
        </p:nvGrpSpPr>
        <p:grpSpPr>
          <a:xfrm>
            <a:off x="4592403" y="4334101"/>
            <a:ext cx="2886369" cy="892809"/>
            <a:chOff x="4643438" y="4491038"/>
            <a:chExt cx="2890838" cy="925513"/>
          </a:xfrm>
        </p:grpSpPr>
        <p:sp>
          <p:nvSpPr>
            <p:cNvPr id="7" name="Freeform 7">
              <a:extLst>
                <a:ext uri="{FF2B5EF4-FFF2-40B4-BE49-F238E27FC236}">
                  <a16:creationId xmlns:a16="http://schemas.microsoft.com/office/drawing/2014/main" id="{7864028D-DAB8-42D5-833D-FAF79A5DBFEB}"/>
                </a:ext>
              </a:extLst>
            </p:cNvPr>
            <p:cNvSpPr>
              <a:spLocks/>
            </p:cNvSpPr>
            <p:nvPr/>
          </p:nvSpPr>
          <p:spPr bwMode="auto">
            <a:xfrm>
              <a:off x="4673601" y="4852988"/>
              <a:ext cx="2836863" cy="563563"/>
            </a:xfrm>
            <a:custGeom>
              <a:avLst/>
              <a:gdLst>
                <a:gd name="T0" fmla="*/ 0 w 370"/>
                <a:gd name="T1" fmla="*/ 37 h 100"/>
                <a:gd name="T2" fmla="*/ 12 w 370"/>
                <a:gd name="T3" fmla="*/ 47 h 100"/>
                <a:gd name="T4" fmla="*/ 157 w 370"/>
                <a:gd name="T5" fmla="*/ 96 h 100"/>
                <a:gd name="T6" fmla="*/ 185 w 370"/>
                <a:gd name="T7" fmla="*/ 100 h 100"/>
                <a:gd name="T8" fmla="*/ 213 w 370"/>
                <a:gd name="T9" fmla="*/ 96 h 100"/>
                <a:gd name="T10" fmla="*/ 358 w 370"/>
                <a:gd name="T11" fmla="*/ 47 h 100"/>
                <a:gd name="T12" fmla="*/ 370 w 370"/>
                <a:gd name="T13" fmla="*/ 37 h 100"/>
                <a:gd name="T14" fmla="*/ 370 w 370"/>
                <a:gd name="T15" fmla="*/ 0 h 100"/>
                <a:gd name="T16" fmla="*/ 358 w 370"/>
                <a:gd name="T17" fmla="*/ 9 h 100"/>
                <a:gd name="T18" fmla="*/ 213 w 370"/>
                <a:gd name="T19" fmla="*/ 59 h 100"/>
                <a:gd name="T20" fmla="*/ 185 w 370"/>
                <a:gd name="T21" fmla="*/ 63 h 100"/>
                <a:gd name="T22" fmla="*/ 157 w 370"/>
                <a:gd name="T23" fmla="*/ 59 h 100"/>
                <a:gd name="T24" fmla="*/ 12 w 370"/>
                <a:gd name="T25" fmla="*/ 9 h 100"/>
                <a:gd name="T26" fmla="*/ 0 w 370"/>
                <a:gd name="T27" fmla="*/ 0 h 100"/>
                <a:gd name="T28" fmla="*/ 0 w 370"/>
                <a:gd name="T29" fmla="*/ 3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0" h="100">
                  <a:moveTo>
                    <a:pt x="0" y="37"/>
                  </a:moveTo>
                  <a:cubicBezTo>
                    <a:pt x="0" y="41"/>
                    <a:pt x="4" y="44"/>
                    <a:pt x="12" y="47"/>
                  </a:cubicBezTo>
                  <a:cubicBezTo>
                    <a:pt x="157" y="96"/>
                    <a:pt x="157" y="96"/>
                    <a:pt x="157" y="96"/>
                  </a:cubicBezTo>
                  <a:cubicBezTo>
                    <a:pt x="164" y="99"/>
                    <a:pt x="175" y="100"/>
                    <a:pt x="185" y="100"/>
                  </a:cubicBezTo>
                  <a:cubicBezTo>
                    <a:pt x="195" y="100"/>
                    <a:pt x="206" y="99"/>
                    <a:pt x="213" y="96"/>
                  </a:cubicBezTo>
                  <a:cubicBezTo>
                    <a:pt x="358" y="47"/>
                    <a:pt x="358" y="47"/>
                    <a:pt x="358" y="47"/>
                  </a:cubicBezTo>
                  <a:cubicBezTo>
                    <a:pt x="366" y="44"/>
                    <a:pt x="370" y="41"/>
                    <a:pt x="370" y="37"/>
                  </a:cubicBezTo>
                  <a:cubicBezTo>
                    <a:pt x="370" y="0"/>
                    <a:pt x="370" y="0"/>
                    <a:pt x="370" y="0"/>
                  </a:cubicBezTo>
                  <a:cubicBezTo>
                    <a:pt x="370" y="3"/>
                    <a:pt x="366" y="7"/>
                    <a:pt x="358" y="9"/>
                  </a:cubicBezTo>
                  <a:cubicBezTo>
                    <a:pt x="213" y="59"/>
                    <a:pt x="213" y="59"/>
                    <a:pt x="213" y="59"/>
                  </a:cubicBezTo>
                  <a:cubicBezTo>
                    <a:pt x="206" y="61"/>
                    <a:pt x="195" y="63"/>
                    <a:pt x="185" y="63"/>
                  </a:cubicBezTo>
                  <a:cubicBezTo>
                    <a:pt x="175" y="63"/>
                    <a:pt x="164" y="61"/>
                    <a:pt x="157" y="59"/>
                  </a:cubicBezTo>
                  <a:cubicBezTo>
                    <a:pt x="12" y="9"/>
                    <a:pt x="12" y="9"/>
                    <a:pt x="12" y="9"/>
                  </a:cubicBezTo>
                  <a:cubicBezTo>
                    <a:pt x="4" y="7"/>
                    <a:pt x="0" y="3"/>
                    <a:pt x="0" y="0"/>
                  </a:cubicBezTo>
                  <a:lnTo>
                    <a:pt x="0" y="37"/>
                  </a:lnTo>
                  <a:close/>
                </a:path>
              </a:pathLst>
            </a:custGeom>
            <a:solidFill>
              <a:schemeClr val="accent5">
                <a:lumMod val="75000"/>
              </a:schemeClr>
            </a:solidFill>
            <a:ln>
              <a:noFill/>
            </a:ln>
          </p:spPr>
          <p:txBody>
            <a:bodyPr vert="horz" wrap="square" lIns="91299" tIns="45650" rIns="91299" bIns="45650" numCol="1" anchor="t" anchorCtr="0" compatLnSpc="1">
              <a:prstTxWarp prst="textNoShape">
                <a:avLst/>
              </a:prstTxWarp>
            </a:bodyPr>
            <a:lstStyle/>
            <a:p>
              <a:endParaRPr lang="en-US" sz="1798"/>
            </a:p>
          </p:txBody>
        </p:sp>
        <p:sp>
          <p:nvSpPr>
            <p:cNvPr id="8" name="Freeform 8">
              <a:extLst>
                <a:ext uri="{FF2B5EF4-FFF2-40B4-BE49-F238E27FC236}">
                  <a16:creationId xmlns:a16="http://schemas.microsoft.com/office/drawing/2014/main" id="{2CC69955-64F0-4951-82A6-412062A328E9}"/>
                </a:ext>
              </a:extLst>
            </p:cNvPr>
            <p:cNvSpPr>
              <a:spLocks/>
            </p:cNvSpPr>
            <p:nvPr/>
          </p:nvSpPr>
          <p:spPr bwMode="auto">
            <a:xfrm>
              <a:off x="4643438" y="4491038"/>
              <a:ext cx="2890838" cy="715963"/>
            </a:xfrm>
            <a:custGeom>
              <a:avLst/>
              <a:gdLst>
                <a:gd name="T0" fmla="*/ 189 w 377"/>
                <a:gd name="T1" fmla="*/ 0 h 127"/>
                <a:gd name="T2" fmla="*/ 217 w 377"/>
                <a:gd name="T3" fmla="*/ 4 h 127"/>
                <a:gd name="T4" fmla="*/ 362 w 377"/>
                <a:gd name="T5" fmla="*/ 54 h 127"/>
                <a:gd name="T6" fmla="*/ 362 w 377"/>
                <a:gd name="T7" fmla="*/ 73 h 127"/>
                <a:gd name="T8" fmla="*/ 217 w 377"/>
                <a:gd name="T9" fmla="*/ 123 h 127"/>
                <a:gd name="T10" fmla="*/ 189 w 377"/>
                <a:gd name="T11" fmla="*/ 127 h 127"/>
                <a:gd name="T12" fmla="*/ 161 w 377"/>
                <a:gd name="T13" fmla="*/ 123 h 127"/>
                <a:gd name="T14" fmla="*/ 16 w 377"/>
                <a:gd name="T15" fmla="*/ 73 h 127"/>
                <a:gd name="T16" fmla="*/ 16 w 377"/>
                <a:gd name="T17" fmla="*/ 54 h 127"/>
                <a:gd name="T18" fmla="*/ 161 w 377"/>
                <a:gd name="T19" fmla="*/ 4 h 127"/>
                <a:gd name="T20" fmla="*/ 189 w 377"/>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127">
                  <a:moveTo>
                    <a:pt x="189" y="0"/>
                  </a:moveTo>
                  <a:cubicBezTo>
                    <a:pt x="199" y="0"/>
                    <a:pt x="210" y="2"/>
                    <a:pt x="217" y="4"/>
                  </a:cubicBezTo>
                  <a:cubicBezTo>
                    <a:pt x="362" y="54"/>
                    <a:pt x="362" y="54"/>
                    <a:pt x="362" y="54"/>
                  </a:cubicBezTo>
                  <a:cubicBezTo>
                    <a:pt x="377" y="59"/>
                    <a:pt x="377" y="68"/>
                    <a:pt x="362" y="73"/>
                  </a:cubicBezTo>
                  <a:cubicBezTo>
                    <a:pt x="217" y="123"/>
                    <a:pt x="217" y="123"/>
                    <a:pt x="217" y="123"/>
                  </a:cubicBezTo>
                  <a:cubicBezTo>
                    <a:pt x="210" y="125"/>
                    <a:pt x="199" y="127"/>
                    <a:pt x="189" y="127"/>
                  </a:cubicBezTo>
                  <a:cubicBezTo>
                    <a:pt x="179" y="127"/>
                    <a:pt x="168" y="125"/>
                    <a:pt x="161" y="123"/>
                  </a:cubicBezTo>
                  <a:cubicBezTo>
                    <a:pt x="16" y="73"/>
                    <a:pt x="16" y="73"/>
                    <a:pt x="16" y="73"/>
                  </a:cubicBezTo>
                  <a:cubicBezTo>
                    <a:pt x="0" y="68"/>
                    <a:pt x="0" y="59"/>
                    <a:pt x="16" y="54"/>
                  </a:cubicBezTo>
                  <a:cubicBezTo>
                    <a:pt x="161" y="4"/>
                    <a:pt x="161" y="4"/>
                    <a:pt x="161" y="4"/>
                  </a:cubicBezTo>
                  <a:cubicBezTo>
                    <a:pt x="168" y="2"/>
                    <a:pt x="179" y="0"/>
                    <a:pt x="189" y="0"/>
                  </a:cubicBezTo>
                  <a:close/>
                </a:path>
              </a:pathLst>
            </a:custGeom>
            <a:solidFill>
              <a:schemeClr val="accent5"/>
            </a:solidFill>
            <a:ln>
              <a:noFill/>
            </a:ln>
          </p:spPr>
          <p:txBody>
            <a:bodyPr vert="horz" wrap="square" lIns="91299" tIns="45650" rIns="91299" bIns="45650" numCol="1" anchor="t" anchorCtr="0" compatLnSpc="1">
              <a:prstTxWarp prst="textNoShape">
                <a:avLst/>
              </a:prstTxWarp>
            </a:bodyPr>
            <a:lstStyle/>
            <a:p>
              <a:endParaRPr lang="en-US" sz="1798"/>
            </a:p>
          </p:txBody>
        </p:sp>
      </p:grpSp>
      <p:grpSp>
        <p:nvGrpSpPr>
          <p:cNvPr id="9" name="Group 9">
            <a:extLst>
              <a:ext uri="{FF2B5EF4-FFF2-40B4-BE49-F238E27FC236}">
                <a16:creationId xmlns:a16="http://schemas.microsoft.com/office/drawing/2014/main" id="{4545078E-626A-4127-92BA-2418874D6FF4}"/>
              </a:ext>
            </a:extLst>
          </p:cNvPr>
          <p:cNvGrpSpPr/>
          <p:nvPr userDrawn="1"/>
        </p:nvGrpSpPr>
        <p:grpSpPr>
          <a:xfrm>
            <a:off x="4592403" y="3931340"/>
            <a:ext cx="2886369" cy="566620"/>
            <a:chOff x="4643438" y="4073525"/>
            <a:chExt cx="2890838" cy="587375"/>
          </a:xfrm>
        </p:grpSpPr>
        <p:sp>
          <p:nvSpPr>
            <p:cNvPr id="10" name="Freeform 10">
              <a:extLst>
                <a:ext uri="{FF2B5EF4-FFF2-40B4-BE49-F238E27FC236}">
                  <a16:creationId xmlns:a16="http://schemas.microsoft.com/office/drawing/2014/main" id="{CE3D07C3-C9C5-4AC5-86BD-993F4E596C69}"/>
                </a:ext>
              </a:extLst>
            </p:cNvPr>
            <p:cNvSpPr>
              <a:spLocks/>
            </p:cNvSpPr>
            <p:nvPr/>
          </p:nvSpPr>
          <p:spPr bwMode="auto">
            <a:xfrm>
              <a:off x="4673601" y="4260850"/>
              <a:ext cx="2836863" cy="400050"/>
            </a:xfrm>
            <a:custGeom>
              <a:avLst/>
              <a:gdLst>
                <a:gd name="T0" fmla="*/ 370 w 370"/>
                <a:gd name="T1" fmla="*/ 0 h 71"/>
                <a:gd name="T2" fmla="*/ 358 w 370"/>
                <a:gd name="T3" fmla="*/ 4 h 71"/>
                <a:gd name="T4" fmla="*/ 213 w 370"/>
                <a:gd name="T5" fmla="*/ 30 h 71"/>
                <a:gd name="T6" fmla="*/ 185 w 370"/>
                <a:gd name="T7" fmla="*/ 32 h 71"/>
                <a:gd name="T8" fmla="*/ 157 w 370"/>
                <a:gd name="T9" fmla="*/ 30 h 71"/>
                <a:gd name="T10" fmla="*/ 12 w 370"/>
                <a:gd name="T11" fmla="*/ 4 h 71"/>
                <a:gd name="T12" fmla="*/ 0 w 370"/>
                <a:gd name="T13" fmla="*/ 0 h 71"/>
                <a:gd name="T14" fmla="*/ 0 w 370"/>
                <a:gd name="T15" fmla="*/ 39 h 71"/>
                <a:gd name="T16" fmla="*/ 12 w 370"/>
                <a:gd name="T17" fmla="*/ 44 h 71"/>
                <a:gd name="T18" fmla="*/ 157 w 370"/>
                <a:gd name="T19" fmla="*/ 69 h 71"/>
                <a:gd name="T20" fmla="*/ 185 w 370"/>
                <a:gd name="T21" fmla="*/ 71 h 71"/>
                <a:gd name="T22" fmla="*/ 213 w 370"/>
                <a:gd name="T23" fmla="*/ 69 h 71"/>
                <a:gd name="T24" fmla="*/ 358 w 370"/>
                <a:gd name="T25" fmla="*/ 44 h 71"/>
                <a:gd name="T26" fmla="*/ 370 w 370"/>
                <a:gd name="T27" fmla="*/ 39 h 71"/>
                <a:gd name="T28" fmla="*/ 370 w 370"/>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0" h="71">
                  <a:moveTo>
                    <a:pt x="370" y="0"/>
                  </a:moveTo>
                  <a:cubicBezTo>
                    <a:pt x="370" y="1"/>
                    <a:pt x="366" y="3"/>
                    <a:pt x="358" y="4"/>
                  </a:cubicBezTo>
                  <a:cubicBezTo>
                    <a:pt x="213" y="30"/>
                    <a:pt x="213" y="30"/>
                    <a:pt x="213" y="30"/>
                  </a:cubicBezTo>
                  <a:cubicBezTo>
                    <a:pt x="206" y="31"/>
                    <a:pt x="195" y="32"/>
                    <a:pt x="185" y="32"/>
                  </a:cubicBezTo>
                  <a:cubicBezTo>
                    <a:pt x="175" y="32"/>
                    <a:pt x="164" y="31"/>
                    <a:pt x="157" y="30"/>
                  </a:cubicBezTo>
                  <a:cubicBezTo>
                    <a:pt x="12" y="4"/>
                    <a:pt x="12" y="4"/>
                    <a:pt x="12" y="4"/>
                  </a:cubicBezTo>
                  <a:cubicBezTo>
                    <a:pt x="4" y="3"/>
                    <a:pt x="0" y="1"/>
                    <a:pt x="0" y="0"/>
                  </a:cubicBezTo>
                  <a:cubicBezTo>
                    <a:pt x="0" y="39"/>
                    <a:pt x="0" y="39"/>
                    <a:pt x="0" y="39"/>
                  </a:cubicBezTo>
                  <a:cubicBezTo>
                    <a:pt x="0" y="41"/>
                    <a:pt x="4" y="43"/>
                    <a:pt x="12" y="44"/>
                  </a:cubicBezTo>
                  <a:cubicBezTo>
                    <a:pt x="157" y="69"/>
                    <a:pt x="157" y="69"/>
                    <a:pt x="157" y="69"/>
                  </a:cubicBezTo>
                  <a:cubicBezTo>
                    <a:pt x="164" y="70"/>
                    <a:pt x="175" y="71"/>
                    <a:pt x="185" y="71"/>
                  </a:cubicBezTo>
                  <a:cubicBezTo>
                    <a:pt x="195" y="71"/>
                    <a:pt x="206" y="70"/>
                    <a:pt x="213" y="69"/>
                  </a:cubicBezTo>
                  <a:cubicBezTo>
                    <a:pt x="358" y="44"/>
                    <a:pt x="358" y="44"/>
                    <a:pt x="358" y="44"/>
                  </a:cubicBezTo>
                  <a:cubicBezTo>
                    <a:pt x="366" y="43"/>
                    <a:pt x="370" y="41"/>
                    <a:pt x="370" y="39"/>
                  </a:cubicBezTo>
                  <a:lnTo>
                    <a:pt x="370" y="0"/>
                  </a:lnTo>
                  <a:close/>
                </a:path>
              </a:pathLst>
            </a:custGeom>
            <a:solidFill>
              <a:schemeClr val="accent4">
                <a:lumMod val="75000"/>
              </a:schemeClr>
            </a:solidFill>
            <a:ln>
              <a:noFill/>
            </a:ln>
          </p:spPr>
          <p:txBody>
            <a:bodyPr vert="horz" wrap="square" lIns="91299" tIns="45650" rIns="91299" bIns="45650" numCol="1" anchor="t" anchorCtr="0" compatLnSpc="1">
              <a:prstTxWarp prst="textNoShape">
                <a:avLst/>
              </a:prstTxWarp>
            </a:bodyPr>
            <a:lstStyle/>
            <a:p>
              <a:endParaRPr lang="en-US" sz="1798"/>
            </a:p>
          </p:txBody>
        </p:sp>
        <p:sp>
          <p:nvSpPr>
            <p:cNvPr id="11" name="Freeform 11">
              <a:extLst>
                <a:ext uri="{FF2B5EF4-FFF2-40B4-BE49-F238E27FC236}">
                  <a16:creationId xmlns:a16="http://schemas.microsoft.com/office/drawing/2014/main" id="{3FAE3D55-BF0C-47FB-A093-84B9007A28E8}"/>
                </a:ext>
              </a:extLst>
            </p:cNvPr>
            <p:cNvSpPr>
              <a:spLocks/>
            </p:cNvSpPr>
            <p:nvPr/>
          </p:nvSpPr>
          <p:spPr bwMode="auto">
            <a:xfrm>
              <a:off x="4643438" y="4073525"/>
              <a:ext cx="2890838" cy="366713"/>
            </a:xfrm>
            <a:custGeom>
              <a:avLst/>
              <a:gdLst>
                <a:gd name="T0" fmla="*/ 189 w 377"/>
                <a:gd name="T1" fmla="*/ 0 h 65"/>
                <a:gd name="T2" fmla="*/ 217 w 377"/>
                <a:gd name="T3" fmla="*/ 3 h 65"/>
                <a:gd name="T4" fmla="*/ 362 w 377"/>
                <a:gd name="T5" fmla="*/ 28 h 65"/>
                <a:gd name="T6" fmla="*/ 362 w 377"/>
                <a:gd name="T7" fmla="*/ 37 h 65"/>
                <a:gd name="T8" fmla="*/ 217 w 377"/>
                <a:gd name="T9" fmla="*/ 63 h 65"/>
                <a:gd name="T10" fmla="*/ 189 w 377"/>
                <a:gd name="T11" fmla="*/ 65 h 65"/>
                <a:gd name="T12" fmla="*/ 161 w 377"/>
                <a:gd name="T13" fmla="*/ 63 h 65"/>
                <a:gd name="T14" fmla="*/ 16 w 377"/>
                <a:gd name="T15" fmla="*/ 37 h 65"/>
                <a:gd name="T16" fmla="*/ 16 w 377"/>
                <a:gd name="T17" fmla="*/ 28 h 65"/>
                <a:gd name="T18" fmla="*/ 161 w 377"/>
                <a:gd name="T19" fmla="*/ 3 h 65"/>
                <a:gd name="T20" fmla="*/ 189 w 37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5">
                  <a:moveTo>
                    <a:pt x="189" y="0"/>
                  </a:moveTo>
                  <a:cubicBezTo>
                    <a:pt x="199" y="0"/>
                    <a:pt x="210" y="1"/>
                    <a:pt x="217" y="3"/>
                  </a:cubicBezTo>
                  <a:cubicBezTo>
                    <a:pt x="362" y="28"/>
                    <a:pt x="362" y="28"/>
                    <a:pt x="362" y="28"/>
                  </a:cubicBezTo>
                  <a:cubicBezTo>
                    <a:pt x="377" y="30"/>
                    <a:pt x="377" y="35"/>
                    <a:pt x="362" y="37"/>
                  </a:cubicBezTo>
                  <a:cubicBezTo>
                    <a:pt x="217" y="63"/>
                    <a:pt x="217" y="63"/>
                    <a:pt x="217" y="63"/>
                  </a:cubicBezTo>
                  <a:cubicBezTo>
                    <a:pt x="210" y="64"/>
                    <a:pt x="199" y="65"/>
                    <a:pt x="189" y="65"/>
                  </a:cubicBezTo>
                  <a:cubicBezTo>
                    <a:pt x="179" y="65"/>
                    <a:pt x="168" y="64"/>
                    <a:pt x="161" y="63"/>
                  </a:cubicBezTo>
                  <a:cubicBezTo>
                    <a:pt x="16" y="37"/>
                    <a:pt x="16" y="37"/>
                    <a:pt x="16" y="37"/>
                  </a:cubicBezTo>
                  <a:cubicBezTo>
                    <a:pt x="0" y="35"/>
                    <a:pt x="0" y="30"/>
                    <a:pt x="16" y="28"/>
                  </a:cubicBezTo>
                  <a:cubicBezTo>
                    <a:pt x="161" y="3"/>
                    <a:pt x="161" y="3"/>
                    <a:pt x="161" y="3"/>
                  </a:cubicBezTo>
                  <a:cubicBezTo>
                    <a:pt x="168" y="1"/>
                    <a:pt x="179" y="0"/>
                    <a:pt x="189" y="0"/>
                  </a:cubicBezTo>
                  <a:close/>
                </a:path>
              </a:pathLst>
            </a:custGeom>
            <a:solidFill>
              <a:schemeClr val="accent4"/>
            </a:solidFill>
            <a:ln>
              <a:noFill/>
            </a:ln>
          </p:spPr>
          <p:txBody>
            <a:bodyPr vert="horz" wrap="square" lIns="91299" tIns="45650" rIns="91299" bIns="45650" numCol="1" anchor="t" anchorCtr="0" compatLnSpc="1">
              <a:prstTxWarp prst="textNoShape">
                <a:avLst/>
              </a:prstTxWarp>
            </a:bodyPr>
            <a:lstStyle/>
            <a:p>
              <a:endParaRPr lang="en-US" sz="1798"/>
            </a:p>
          </p:txBody>
        </p:sp>
      </p:grpSp>
      <p:grpSp>
        <p:nvGrpSpPr>
          <p:cNvPr id="12" name="Group 12">
            <a:extLst>
              <a:ext uri="{FF2B5EF4-FFF2-40B4-BE49-F238E27FC236}">
                <a16:creationId xmlns:a16="http://schemas.microsoft.com/office/drawing/2014/main" id="{7F1C5B29-2831-4406-BF95-10ECBA293BC7}"/>
              </a:ext>
            </a:extLst>
          </p:cNvPr>
          <p:cNvGrpSpPr/>
          <p:nvPr userDrawn="1"/>
        </p:nvGrpSpPr>
        <p:grpSpPr>
          <a:xfrm>
            <a:off x="4592403" y="1908349"/>
            <a:ext cx="2886369" cy="1191433"/>
            <a:chOff x="4643438" y="1976438"/>
            <a:chExt cx="2890838" cy="1235075"/>
          </a:xfrm>
        </p:grpSpPr>
        <p:sp>
          <p:nvSpPr>
            <p:cNvPr id="13" name="Freeform 11">
              <a:extLst>
                <a:ext uri="{FF2B5EF4-FFF2-40B4-BE49-F238E27FC236}">
                  <a16:creationId xmlns:a16="http://schemas.microsoft.com/office/drawing/2014/main" id="{6028317D-8848-4803-8FA3-1C6F2E958071}"/>
                </a:ext>
              </a:extLst>
            </p:cNvPr>
            <p:cNvSpPr>
              <a:spLocks/>
            </p:cNvSpPr>
            <p:nvPr/>
          </p:nvSpPr>
          <p:spPr bwMode="auto">
            <a:xfrm>
              <a:off x="4673601" y="1976438"/>
              <a:ext cx="2836863" cy="715963"/>
            </a:xfrm>
            <a:custGeom>
              <a:avLst/>
              <a:gdLst>
                <a:gd name="T0" fmla="*/ 370 w 370"/>
                <a:gd name="T1" fmla="*/ 92 h 127"/>
                <a:gd name="T2" fmla="*/ 358 w 370"/>
                <a:gd name="T3" fmla="*/ 78 h 127"/>
                <a:gd name="T4" fmla="*/ 213 w 370"/>
                <a:gd name="T5" fmla="*/ 6 h 127"/>
                <a:gd name="T6" fmla="*/ 185 w 370"/>
                <a:gd name="T7" fmla="*/ 0 h 127"/>
                <a:gd name="T8" fmla="*/ 157 w 370"/>
                <a:gd name="T9" fmla="*/ 6 h 127"/>
                <a:gd name="T10" fmla="*/ 12 w 370"/>
                <a:gd name="T11" fmla="*/ 78 h 127"/>
                <a:gd name="T12" fmla="*/ 0 w 370"/>
                <a:gd name="T13" fmla="*/ 92 h 127"/>
                <a:gd name="T14" fmla="*/ 0 w 370"/>
                <a:gd name="T15" fmla="*/ 127 h 127"/>
                <a:gd name="T16" fmla="*/ 12 w 370"/>
                <a:gd name="T17" fmla="*/ 113 h 127"/>
                <a:gd name="T18" fmla="*/ 157 w 370"/>
                <a:gd name="T19" fmla="*/ 40 h 127"/>
                <a:gd name="T20" fmla="*/ 185 w 370"/>
                <a:gd name="T21" fmla="*/ 34 h 127"/>
                <a:gd name="T22" fmla="*/ 213 w 370"/>
                <a:gd name="T23" fmla="*/ 40 h 127"/>
                <a:gd name="T24" fmla="*/ 358 w 370"/>
                <a:gd name="T25" fmla="*/ 113 h 127"/>
                <a:gd name="T26" fmla="*/ 370 w 370"/>
                <a:gd name="T27" fmla="*/ 127 h 127"/>
                <a:gd name="T28" fmla="*/ 370 w 370"/>
                <a:gd name="T29" fmla="*/ 9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0" h="127">
                  <a:moveTo>
                    <a:pt x="370" y="92"/>
                  </a:moveTo>
                  <a:cubicBezTo>
                    <a:pt x="370" y="87"/>
                    <a:pt x="366" y="82"/>
                    <a:pt x="358" y="78"/>
                  </a:cubicBezTo>
                  <a:cubicBezTo>
                    <a:pt x="213" y="6"/>
                    <a:pt x="213" y="6"/>
                    <a:pt x="213" y="6"/>
                  </a:cubicBezTo>
                  <a:cubicBezTo>
                    <a:pt x="206" y="2"/>
                    <a:pt x="195" y="0"/>
                    <a:pt x="185" y="0"/>
                  </a:cubicBezTo>
                  <a:cubicBezTo>
                    <a:pt x="175" y="0"/>
                    <a:pt x="164" y="2"/>
                    <a:pt x="157" y="6"/>
                  </a:cubicBezTo>
                  <a:cubicBezTo>
                    <a:pt x="12" y="78"/>
                    <a:pt x="12" y="78"/>
                    <a:pt x="12" y="78"/>
                  </a:cubicBezTo>
                  <a:cubicBezTo>
                    <a:pt x="4" y="82"/>
                    <a:pt x="0" y="87"/>
                    <a:pt x="0" y="92"/>
                  </a:cubicBezTo>
                  <a:cubicBezTo>
                    <a:pt x="0" y="127"/>
                    <a:pt x="0" y="127"/>
                    <a:pt x="0" y="127"/>
                  </a:cubicBezTo>
                  <a:cubicBezTo>
                    <a:pt x="0" y="122"/>
                    <a:pt x="4" y="116"/>
                    <a:pt x="12" y="113"/>
                  </a:cubicBezTo>
                  <a:cubicBezTo>
                    <a:pt x="157" y="40"/>
                    <a:pt x="157" y="40"/>
                    <a:pt x="157" y="40"/>
                  </a:cubicBezTo>
                  <a:cubicBezTo>
                    <a:pt x="164" y="36"/>
                    <a:pt x="175" y="34"/>
                    <a:pt x="185" y="34"/>
                  </a:cubicBezTo>
                  <a:cubicBezTo>
                    <a:pt x="195" y="34"/>
                    <a:pt x="206" y="36"/>
                    <a:pt x="213" y="40"/>
                  </a:cubicBezTo>
                  <a:cubicBezTo>
                    <a:pt x="358" y="113"/>
                    <a:pt x="358" y="113"/>
                    <a:pt x="358" y="113"/>
                  </a:cubicBezTo>
                  <a:cubicBezTo>
                    <a:pt x="366" y="116"/>
                    <a:pt x="370" y="122"/>
                    <a:pt x="370" y="127"/>
                  </a:cubicBezTo>
                  <a:lnTo>
                    <a:pt x="370" y="92"/>
                  </a:lnTo>
                  <a:close/>
                </a:path>
              </a:pathLst>
            </a:custGeom>
            <a:solidFill>
              <a:srgbClr val="00ACA8"/>
            </a:solidFill>
            <a:ln>
              <a:noFill/>
            </a:ln>
          </p:spPr>
          <p:txBody>
            <a:bodyPr vert="horz" wrap="square" lIns="91299" tIns="45650" rIns="91299" bIns="45650" numCol="1" anchor="t" anchorCtr="0" compatLnSpc="1">
              <a:prstTxWarp prst="textNoShape">
                <a:avLst/>
              </a:prstTxWarp>
            </a:bodyPr>
            <a:lstStyle/>
            <a:p>
              <a:endParaRPr lang="en-US" sz="1798"/>
            </a:p>
          </p:txBody>
        </p:sp>
        <p:sp>
          <p:nvSpPr>
            <p:cNvPr id="14" name="Freeform 12">
              <a:extLst>
                <a:ext uri="{FF2B5EF4-FFF2-40B4-BE49-F238E27FC236}">
                  <a16:creationId xmlns:a16="http://schemas.microsoft.com/office/drawing/2014/main" id="{6760845A-C741-45AF-BBA1-B0341C2E6999}"/>
                </a:ext>
              </a:extLst>
            </p:cNvPr>
            <p:cNvSpPr>
              <a:spLocks/>
            </p:cNvSpPr>
            <p:nvPr/>
          </p:nvSpPr>
          <p:spPr bwMode="auto">
            <a:xfrm>
              <a:off x="4643438" y="2168525"/>
              <a:ext cx="2890838" cy="1042988"/>
            </a:xfrm>
            <a:custGeom>
              <a:avLst/>
              <a:gdLst>
                <a:gd name="T0" fmla="*/ 189 w 377"/>
                <a:gd name="T1" fmla="*/ 185 h 185"/>
                <a:gd name="T2" fmla="*/ 217 w 377"/>
                <a:gd name="T3" fmla="*/ 179 h 185"/>
                <a:gd name="T4" fmla="*/ 362 w 377"/>
                <a:gd name="T5" fmla="*/ 107 h 185"/>
                <a:gd name="T6" fmla="*/ 362 w 377"/>
                <a:gd name="T7" fmla="*/ 79 h 185"/>
                <a:gd name="T8" fmla="*/ 217 w 377"/>
                <a:gd name="T9" fmla="*/ 6 h 185"/>
                <a:gd name="T10" fmla="*/ 189 w 377"/>
                <a:gd name="T11" fmla="*/ 0 h 185"/>
                <a:gd name="T12" fmla="*/ 161 w 377"/>
                <a:gd name="T13" fmla="*/ 6 h 185"/>
                <a:gd name="T14" fmla="*/ 16 w 377"/>
                <a:gd name="T15" fmla="*/ 79 h 185"/>
                <a:gd name="T16" fmla="*/ 16 w 377"/>
                <a:gd name="T17" fmla="*/ 107 h 185"/>
                <a:gd name="T18" fmla="*/ 161 w 377"/>
                <a:gd name="T19" fmla="*/ 179 h 185"/>
                <a:gd name="T20" fmla="*/ 189 w 377"/>
                <a:gd name="T21"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185">
                  <a:moveTo>
                    <a:pt x="189" y="185"/>
                  </a:moveTo>
                  <a:cubicBezTo>
                    <a:pt x="199" y="185"/>
                    <a:pt x="210" y="183"/>
                    <a:pt x="217" y="179"/>
                  </a:cubicBezTo>
                  <a:cubicBezTo>
                    <a:pt x="362" y="107"/>
                    <a:pt x="362" y="107"/>
                    <a:pt x="362" y="107"/>
                  </a:cubicBezTo>
                  <a:cubicBezTo>
                    <a:pt x="377" y="99"/>
                    <a:pt x="377" y="86"/>
                    <a:pt x="362" y="79"/>
                  </a:cubicBezTo>
                  <a:cubicBezTo>
                    <a:pt x="217" y="6"/>
                    <a:pt x="217" y="6"/>
                    <a:pt x="217" y="6"/>
                  </a:cubicBezTo>
                  <a:cubicBezTo>
                    <a:pt x="210" y="2"/>
                    <a:pt x="199" y="0"/>
                    <a:pt x="189" y="0"/>
                  </a:cubicBezTo>
                  <a:cubicBezTo>
                    <a:pt x="179" y="0"/>
                    <a:pt x="168" y="2"/>
                    <a:pt x="161" y="6"/>
                  </a:cubicBezTo>
                  <a:cubicBezTo>
                    <a:pt x="16" y="79"/>
                    <a:pt x="16" y="79"/>
                    <a:pt x="16" y="79"/>
                  </a:cubicBezTo>
                  <a:cubicBezTo>
                    <a:pt x="0" y="86"/>
                    <a:pt x="0" y="99"/>
                    <a:pt x="16" y="107"/>
                  </a:cubicBezTo>
                  <a:cubicBezTo>
                    <a:pt x="161" y="179"/>
                    <a:pt x="161" y="179"/>
                    <a:pt x="161" y="179"/>
                  </a:cubicBezTo>
                  <a:cubicBezTo>
                    <a:pt x="168" y="183"/>
                    <a:pt x="179" y="185"/>
                    <a:pt x="189" y="185"/>
                  </a:cubicBezTo>
                  <a:close/>
                </a:path>
              </a:pathLst>
            </a:custGeom>
            <a:solidFill>
              <a:srgbClr val="009999"/>
            </a:solidFill>
            <a:ln>
              <a:noFill/>
            </a:ln>
          </p:spPr>
          <p:txBody>
            <a:bodyPr vert="horz" wrap="square" lIns="91299" tIns="45650" rIns="91299" bIns="45650" numCol="1" anchor="t" anchorCtr="0" compatLnSpc="1">
              <a:prstTxWarp prst="textNoShape">
                <a:avLst/>
              </a:prstTxWarp>
            </a:bodyPr>
            <a:lstStyle/>
            <a:p>
              <a:endParaRPr lang="en-US" sz="1798" dirty="0"/>
            </a:p>
          </p:txBody>
        </p:sp>
      </p:grpSp>
      <p:grpSp>
        <p:nvGrpSpPr>
          <p:cNvPr id="15" name="Group 15">
            <a:extLst>
              <a:ext uri="{FF2B5EF4-FFF2-40B4-BE49-F238E27FC236}">
                <a16:creationId xmlns:a16="http://schemas.microsoft.com/office/drawing/2014/main" id="{3EFDEF60-210A-467B-92F9-B526F6117C41}"/>
              </a:ext>
            </a:extLst>
          </p:cNvPr>
          <p:cNvGrpSpPr/>
          <p:nvPr userDrawn="1"/>
        </p:nvGrpSpPr>
        <p:grpSpPr>
          <a:xfrm>
            <a:off x="4592403" y="2626576"/>
            <a:ext cx="2886369" cy="886684"/>
            <a:chOff x="4643438" y="2720975"/>
            <a:chExt cx="2890838" cy="919163"/>
          </a:xfrm>
        </p:grpSpPr>
        <p:sp>
          <p:nvSpPr>
            <p:cNvPr id="16" name="Freeform 13">
              <a:extLst>
                <a:ext uri="{FF2B5EF4-FFF2-40B4-BE49-F238E27FC236}">
                  <a16:creationId xmlns:a16="http://schemas.microsoft.com/office/drawing/2014/main" id="{EFE66D8F-8D04-4603-A696-2C4ED5962129}"/>
                </a:ext>
              </a:extLst>
            </p:cNvPr>
            <p:cNvSpPr>
              <a:spLocks/>
            </p:cNvSpPr>
            <p:nvPr/>
          </p:nvSpPr>
          <p:spPr bwMode="auto">
            <a:xfrm>
              <a:off x="4673601" y="2720975"/>
              <a:ext cx="2836863" cy="563563"/>
            </a:xfrm>
            <a:custGeom>
              <a:avLst/>
              <a:gdLst>
                <a:gd name="T0" fmla="*/ 0 w 370"/>
                <a:gd name="T1" fmla="*/ 63 h 100"/>
                <a:gd name="T2" fmla="*/ 12 w 370"/>
                <a:gd name="T3" fmla="*/ 53 h 100"/>
                <a:gd name="T4" fmla="*/ 157 w 370"/>
                <a:gd name="T5" fmla="*/ 4 h 100"/>
                <a:gd name="T6" fmla="*/ 185 w 370"/>
                <a:gd name="T7" fmla="*/ 0 h 100"/>
                <a:gd name="T8" fmla="*/ 213 w 370"/>
                <a:gd name="T9" fmla="*/ 4 h 100"/>
                <a:gd name="T10" fmla="*/ 358 w 370"/>
                <a:gd name="T11" fmla="*/ 53 h 100"/>
                <a:gd name="T12" fmla="*/ 370 w 370"/>
                <a:gd name="T13" fmla="*/ 63 h 100"/>
                <a:gd name="T14" fmla="*/ 370 w 370"/>
                <a:gd name="T15" fmla="*/ 100 h 100"/>
                <a:gd name="T16" fmla="*/ 358 w 370"/>
                <a:gd name="T17" fmla="*/ 91 h 100"/>
                <a:gd name="T18" fmla="*/ 213 w 370"/>
                <a:gd name="T19" fmla="*/ 41 h 100"/>
                <a:gd name="T20" fmla="*/ 185 w 370"/>
                <a:gd name="T21" fmla="*/ 37 h 100"/>
                <a:gd name="T22" fmla="*/ 157 w 370"/>
                <a:gd name="T23" fmla="*/ 41 h 100"/>
                <a:gd name="T24" fmla="*/ 12 w 370"/>
                <a:gd name="T25" fmla="*/ 91 h 100"/>
                <a:gd name="T26" fmla="*/ 0 w 370"/>
                <a:gd name="T27" fmla="*/ 100 h 100"/>
                <a:gd name="T28" fmla="*/ 0 w 370"/>
                <a:gd name="T29"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0" h="100">
                  <a:moveTo>
                    <a:pt x="0" y="63"/>
                  </a:moveTo>
                  <a:cubicBezTo>
                    <a:pt x="0" y="59"/>
                    <a:pt x="4" y="56"/>
                    <a:pt x="12" y="53"/>
                  </a:cubicBezTo>
                  <a:cubicBezTo>
                    <a:pt x="157" y="4"/>
                    <a:pt x="157" y="4"/>
                    <a:pt x="157" y="4"/>
                  </a:cubicBezTo>
                  <a:cubicBezTo>
                    <a:pt x="164" y="1"/>
                    <a:pt x="175" y="0"/>
                    <a:pt x="185" y="0"/>
                  </a:cubicBezTo>
                  <a:cubicBezTo>
                    <a:pt x="195" y="0"/>
                    <a:pt x="206" y="1"/>
                    <a:pt x="213" y="4"/>
                  </a:cubicBezTo>
                  <a:cubicBezTo>
                    <a:pt x="358" y="53"/>
                    <a:pt x="358" y="53"/>
                    <a:pt x="358" y="53"/>
                  </a:cubicBezTo>
                  <a:cubicBezTo>
                    <a:pt x="366" y="56"/>
                    <a:pt x="370" y="59"/>
                    <a:pt x="370" y="63"/>
                  </a:cubicBezTo>
                  <a:cubicBezTo>
                    <a:pt x="370" y="100"/>
                    <a:pt x="370" y="100"/>
                    <a:pt x="370" y="100"/>
                  </a:cubicBezTo>
                  <a:cubicBezTo>
                    <a:pt x="370" y="97"/>
                    <a:pt x="366" y="93"/>
                    <a:pt x="358" y="91"/>
                  </a:cubicBezTo>
                  <a:cubicBezTo>
                    <a:pt x="213" y="41"/>
                    <a:pt x="213" y="41"/>
                    <a:pt x="213" y="41"/>
                  </a:cubicBezTo>
                  <a:cubicBezTo>
                    <a:pt x="206" y="38"/>
                    <a:pt x="195" y="37"/>
                    <a:pt x="185" y="37"/>
                  </a:cubicBezTo>
                  <a:cubicBezTo>
                    <a:pt x="175" y="37"/>
                    <a:pt x="164" y="38"/>
                    <a:pt x="157" y="41"/>
                  </a:cubicBezTo>
                  <a:cubicBezTo>
                    <a:pt x="12" y="91"/>
                    <a:pt x="12" y="91"/>
                    <a:pt x="12" y="91"/>
                  </a:cubicBezTo>
                  <a:cubicBezTo>
                    <a:pt x="4" y="93"/>
                    <a:pt x="0" y="97"/>
                    <a:pt x="0" y="100"/>
                  </a:cubicBezTo>
                  <a:lnTo>
                    <a:pt x="0" y="63"/>
                  </a:lnTo>
                  <a:close/>
                </a:path>
              </a:pathLst>
            </a:custGeom>
            <a:solidFill>
              <a:schemeClr val="accent2"/>
            </a:solidFill>
            <a:ln>
              <a:noFill/>
            </a:ln>
          </p:spPr>
          <p:txBody>
            <a:bodyPr vert="horz" wrap="square" lIns="91299" tIns="45650" rIns="91299" bIns="45650" numCol="1" anchor="t" anchorCtr="0" compatLnSpc="1">
              <a:prstTxWarp prst="textNoShape">
                <a:avLst/>
              </a:prstTxWarp>
            </a:bodyPr>
            <a:lstStyle/>
            <a:p>
              <a:endParaRPr lang="en-US" sz="1798"/>
            </a:p>
          </p:txBody>
        </p:sp>
        <p:sp>
          <p:nvSpPr>
            <p:cNvPr id="17" name="Freeform 14">
              <a:extLst>
                <a:ext uri="{FF2B5EF4-FFF2-40B4-BE49-F238E27FC236}">
                  <a16:creationId xmlns:a16="http://schemas.microsoft.com/office/drawing/2014/main" id="{0C1FC739-843A-418B-8ABF-2772A4CDBA1C}"/>
                </a:ext>
              </a:extLst>
            </p:cNvPr>
            <p:cNvSpPr>
              <a:spLocks/>
            </p:cNvSpPr>
            <p:nvPr/>
          </p:nvSpPr>
          <p:spPr bwMode="auto">
            <a:xfrm>
              <a:off x="4643438" y="2930525"/>
              <a:ext cx="2890838" cy="709613"/>
            </a:xfrm>
            <a:custGeom>
              <a:avLst/>
              <a:gdLst>
                <a:gd name="T0" fmla="*/ 189 w 377"/>
                <a:gd name="T1" fmla="*/ 126 h 126"/>
                <a:gd name="T2" fmla="*/ 217 w 377"/>
                <a:gd name="T3" fmla="*/ 122 h 126"/>
                <a:gd name="T4" fmla="*/ 362 w 377"/>
                <a:gd name="T5" fmla="*/ 73 h 126"/>
                <a:gd name="T6" fmla="*/ 362 w 377"/>
                <a:gd name="T7" fmla="*/ 54 h 126"/>
                <a:gd name="T8" fmla="*/ 217 w 377"/>
                <a:gd name="T9" fmla="*/ 4 h 126"/>
                <a:gd name="T10" fmla="*/ 189 w 377"/>
                <a:gd name="T11" fmla="*/ 0 h 126"/>
                <a:gd name="T12" fmla="*/ 161 w 377"/>
                <a:gd name="T13" fmla="*/ 4 h 126"/>
                <a:gd name="T14" fmla="*/ 16 w 377"/>
                <a:gd name="T15" fmla="*/ 54 h 126"/>
                <a:gd name="T16" fmla="*/ 16 w 377"/>
                <a:gd name="T17" fmla="*/ 73 h 126"/>
                <a:gd name="T18" fmla="*/ 161 w 377"/>
                <a:gd name="T19" fmla="*/ 122 h 126"/>
                <a:gd name="T20" fmla="*/ 189 w 377"/>
                <a:gd name="T2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126">
                  <a:moveTo>
                    <a:pt x="189" y="126"/>
                  </a:moveTo>
                  <a:cubicBezTo>
                    <a:pt x="199" y="126"/>
                    <a:pt x="210" y="125"/>
                    <a:pt x="217" y="122"/>
                  </a:cubicBezTo>
                  <a:cubicBezTo>
                    <a:pt x="362" y="73"/>
                    <a:pt x="362" y="73"/>
                    <a:pt x="362" y="73"/>
                  </a:cubicBezTo>
                  <a:cubicBezTo>
                    <a:pt x="377" y="68"/>
                    <a:pt x="377" y="59"/>
                    <a:pt x="362" y="54"/>
                  </a:cubicBezTo>
                  <a:cubicBezTo>
                    <a:pt x="217" y="4"/>
                    <a:pt x="217" y="4"/>
                    <a:pt x="217" y="4"/>
                  </a:cubicBezTo>
                  <a:cubicBezTo>
                    <a:pt x="210" y="1"/>
                    <a:pt x="199" y="0"/>
                    <a:pt x="189" y="0"/>
                  </a:cubicBezTo>
                  <a:cubicBezTo>
                    <a:pt x="179" y="0"/>
                    <a:pt x="168" y="1"/>
                    <a:pt x="161" y="4"/>
                  </a:cubicBezTo>
                  <a:cubicBezTo>
                    <a:pt x="16" y="54"/>
                    <a:pt x="16" y="54"/>
                    <a:pt x="16" y="54"/>
                  </a:cubicBezTo>
                  <a:cubicBezTo>
                    <a:pt x="0" y="59"/>
                    <a:pt x="0" y="68"/>
                    <a:pt x="16" y="73"/>
                  </a:cubicBezTo>
                  <a:cubicBezTo>
                    <a:pt x="161" y="122"/>
                    <a:pt x="161" y="122"/>
                    <a:pt x="161" y="122"/>
                  </a:cubicBezTo>
                  <a:cubicBezTo>
                    <a:pt x="168" y="125"/>
                    <a:pt x="179" y="126"/>
                    <a:pt x="189" y="126"/>
                  </a:cubicBezTo>
                  <a:close/>
                </a:path>
              </a:pathLst>
            </a:custGeom>
            <a:solidFill>
              <a:schemeClr val="accent2">
                <a:lumMod val="75000"/>
              </a:schemeClr>
            </a:solidFill>
            <a:ln>
              <a:noFill/>
            </a:ln>
          </p:spPr>
          <p:txBody>
            <a:bodyPr vert="horz" wrap="square" lIns="91299" tIns="45650" rIns="91299" bIns="45650" numCol="1" anchor="t" anchorCtr="0" compatLnSpc="1">
              <a:prstTxWarp prst="textNoShape">
                <a:avLst/>
              </a:prstTxWarp>
            </a:bodyPr>
            <a:lstStyle/>
            <a:p>
              <a:endParaRPr lang="en-US" sz="1798"/>
            </a:p>
          </p:txBody>
        </p:sp>
      </p:grpSp>
      <p:grpSp>
        <p:nvGrpSpPr>
          <p:cNvPr id="18" name="Group 18">
            <a:extLst>
              <a:ext uri="{FF2B5EF4-FFF2-40B4-BE49-F238E27FC236}">
                <a16:creationId xmlns:a16="http://schemas.microsoft.com/office/drawing/2014/main" id="{76B3AF3C-7865-483A-A46B-A048EF316A69}"/>
              </a:ext>
            </a:extLst>
          </p:cNvPr>
          <p:cNvGrpSpPr/>
          <p:nvPr userDrawn="1"/>
        </p:nvGrpSpPr>
        <p:grpSpPr>
          <a:xfrm>
            <a:off x="4592403" y="3355523"/>
            <a:ext cx="2886369" cy="560496"/>
            <a:chOff x="4643438" y="3476625"/>
            <a:chExt cx="2890838" cy="581026"/>
          </a:xfrm>
        </p:grpSpPr>
        <p:sp>
          <p:nvSpPr>
            <p:cNvPr id="19" name="Freeform 15">
              <a:extLst>
                <a:ext uri="{FF2B5EF4-FFF2-40B4-BE49-F238E27FC236}">
                  <a16:creationId xmlns:a16="http://schemas.microsoft.com/office/drawing/2014/main" id="{FD160751-7DF6-4901-B991-49FB010D8F40}"/>
                </a:ext>
              </a:extLst>
            </p:cNvPr>
            <p:cNvSpPr>
              <a:spLocks/>
            </p:cNvSpPr>
            <p:nvPr/>
          </p:nvSpPr>
          <p:spPr bwMode="auto">
            <a:xfrm>
              <a:off x="4673601" y="3476625"/>
              <a:ext cx="2836863" cy="400050"/>
            </a:xfrm>
            <a:custGeom>
              <a:avLst/>
              <a:gdLst>
                <a:gd name="T0" fmla="*/ 370 w 370"/>
                <a:gd name="T1" fmla="*/ 71 h 71"/>
                <a:gd name="T2" fmla="*/ 358 w 370"/>
                <a:gd name="T3" fmla="*/ 66 h 71"/>
                <a:gd name="T4" fmla="*/ 213 w 370"/>
                <a:gd name="T5" fmla="*/ 41 h 71"/>
                <a:gd name="T6" fmla="*/ 185 w 370"/>
                <a:gd name="T7" fmla="*/ 39 h 71"/>
                <a:gd name="T8" fmla="*/ 157 w 370"/>
                <a:gd name="T9" fmla="*/ 41 h 71"/>
                <a:gd name="T10" fmla="*/ 12 w 370"/>
                <a:gd name="T11" fmla="*/ 66 h 71"/>
                <a:gd name="T12" fmla="*/ 0 w 370"/>
                <a:gd name="T13" fmla="*/ 71 h 71"/>
                <a:gd name="T14" fmla="*/ 0 w 370"/>
                <a:gd name="T15" fmla="*/ 32 h 71"/>
                <a:gd name="T16" fmla="*/ 12 w 370"/>
                <a:gd name="T17" fmla="*/ 27 h 71"/>
                <a:gd name="T18" fmla="*/ 157 w 370"/>
                <a:gd name="T19" fmla="*/ 2 h 71"/>
                <a:gd name="T20" fmla="*/ 185 w 370"/>
                <a:gd name="T21" fmla="*/ 0 h 71"/>
                <a:gd name="T22" fmla="*/ 213 w 370"/>
                <a:gd name="T23" fmla="*/ 2 h 71"/>
                <a:gd name="T24" fmla="*/ 358 w 370"/>
                <a:gd name="T25" fmla="*/ 27 h 71"/>
                <a:gd name="T26" fmla="*/ 370 w 370"/>
                <a:gd name="T27" fmla="*/ 32 h 71"/>
                <a:gd name="T28" fmla="*/ 370 w 370"/>
                <a:gd name="T2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0" h="71">
                  <a:moveTo>
                    <a:pt x="370" y="71"/>
                  </a:moveTo>
                  <a:cubicBezTo>
                    <a:pt x="370" y="69"/>
                    <a:pt x="366" y="68"/>
                    <a:pt x="358" y="66"/>
                  </a:cubicBezTo>
                  <a:cubicBezTo>
                    <a:pt x="213" y="41"/>
                    <a:pt x="213" y="41"/>
                    <a:pt x="213" y="41"/>
                  </a:cubicBezTo>
                  <a:cubicBezTo>
                    <a:pt x="206" y="40"/>
                    <a:pt x="195" y="39"/>
                    <a:pt x="185" y="39"/>
                  </a:cubicBezTo>
                  <a:cubicBezTo>
                    <a:pt x="175" y="39"/>
                    <a:pt x="164" y="40"/>
                    <a:pt x="157" y="41"/>
                  </a:cubicBezTo>
                  <a:cubicBezTo>
                    <a:pt x="12" y="66"/>
                    <a:pt x="12" y="66"/>
                    <a:pt x="12" y="66"/>
                  </a:cubicBezTo>
                  <a:cubicBezTo>
                    <a:pt x="4" y="68"/>
                    <a:pt x="0" y="69"/>
                    <a:pt x="0" y="71"/>
                  </a:cubicBezTo>
                  <a:cubicBezTo>
                    <a:pt x="0" y="32"/>
                    <a:pt x="0" y="32"/>
                    <a:pt x="0" y="32"/>
                  </a:cubicBezTo>
                  <a:cubicBezTo>
                    <a:pt x="0" y="30"/>
                    <a:pt x="4" y="28"/>
                    <a:pt x="12" y="27"/>
                  </a:cubicBezTo>
                  <a:cubicBezTo>
                    <a:pt x="157" y="2"/>
                    <a:pt x="157" y="2"/>
                    <a:pt x="157" y="2"/>
                  </a:cubicBezTo>
                  <a:cubicBezTo>
                    <a:pt x="164" y="0"/>
                    <a:pt x="175" y="0"/>
                    <a:pt x="185" y="0"/>
                  </a:cubicBezTo>
                  <a:cubicBezTo>
                    <a:pt x="195" y="0"/>
                    <a:pt x="206" y="0"/>
                    <a:pt x="213" y="2"/>
                  </a:cubicBezTo>
                  <a:cubicBezTo>
                    <a:pt x="358" y="27"/>
                    <a:pt x="358" y="27"/>
                    <a:pt x="358" y="27"/>
                  </a:cubicBezTo>
                  <a:cubicBezTo>
                    <a:pt x="366" y="28"/>
                    <a:pt x="370" y="30"/>
                    <a:pt x="370" y="32"/>
                  </a:cubicBezTo>
                  <a:lnTo>
                    <a:pt x="370" y="71"/>
                  </a:lnTo>
                  <a:close/>
                </a:path>
              </a:pathLst>
            </a:custGeom>
            <a:solidFill>
              <a:schemeClr val="accent3"/>
            </a:solidFill>
            <a:ln>
              <a:noFill/>
            </a:ln>
          </p:spPr>
          <p:txBody>
            <a:bodyPr vert="horz" wrap="square" lIns="91299" tIns="45650" rIns="91299" bIns="45650" numCol="1" anchor="t" anchorCtr="0" compatLnSpc="1">
              <a:prstTxWarp prst="textNoShape">
                <a:avLst/>
              </a:prstTxWarp>
            </a:bodyPr>
            <a:lstStyle/>
            <a:p>
              <a:endParaRPr lang="en-US" sz="1798"/>
            </a:p>
          </p:txBody>
        </p:sp>
        <p:sp>
          <p:nvSpPr>
            <p:cNvPr id="20" name="Freeform 16">
              <a:extLst>
                <a:ext uri="{FF2B5EF4-FFF2-40B4-BE49-F238E27FC236}">
                  <a16:creationId xmlns:a16="http://schemas.microsoft.com/office/drawing/2014/main" id="{4423DF85-7ECF-4069-8D6B-DABD7B46074D}"/>
                </a:ext>
              </a:extLst>
            </p:cNvPr>
            <p:cNvSpPr>
              <a:spLocks/>
            </p:cNvSpPr>
            <p:nvPr/>
          </p:nvSpPr>
          <p:spPr bwMode="auto">
            <a:xfrm>
              <a:off x="4643438" y="3697288"/>
              <a:ext cx="2890838" cy="360363"/>
            </a:xfrm>
            <a:custGeom>
              <a:avLst/>
              <a:gdLst>
                <a:gd name="T0" fmla="*/ 189 w 377"/>
                <a:gd name="T1" fmla="*/ 64 h 64"/>
                <a:gd name="T2" fmla="*/ 217 w 377"/>
                <a:gd name="T3" fmla="*/ 62 h 64"/>
                <a:gd name="T4" fmla="*/ 362 w 377"/>
                <a:gd name="T5" fmla="*/ 37 h 64"/>
                <a:gd name="T6" fmla="*/ 362 w 377"/>
                <a:gd name="T7" fmla="*/ 27 h 64"/>
                <a:gd name="T8" fmla="*/ 217 w 377"/>
                <a:gd name="T9" fmla="*/ 2 h 64"/>
                <a:gd name="T10" fmla="*/ 189 w 377"/>
                <a:gd name="T11" fmla="*/ 0 h 64"/>
                <a:gd name="T12" fmla="*/ 161 w 377"/>
                <a:gd name="T13" fmla="*/ 2 h 64"/>
                <a:gd name="T14" fmla="*/ 16 w 377"/>
                <a:gd name="T15" fmla="*/ 27 h 64"/>
                <a:gd name="T16" fmla="*/ 16 w 377"/>
                <a:gd name="T17" fmla="*/ 37 h 64"/>
                <a:gd name="T18" fmla="*/ 161 w 377"/>
                <a:gd name="T19" fmla="*/ 62 h 64"/>
                <a:gd name="T20" fmla="*/ 189 w 377"/>
                <a:gd name="T2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4">
                  <a:moveTo>
                    <a:pt x="189" y="64"/>
                  </a:moveTo>
                  <a:cubicBezTo>
                    <a:pt x="199" y="64"/>
                    <a:pt x="210" y="64"/>
                    <a:pt x="217" y="62"/>
                  </a:cubicBezTo>
                  <a:cubicBezTo>
                    <a:pt x="362" y="37"/>
                    <a:pt x="362" y="37"/>
                    <a:pt x="362" y="37"/>
                  </a:cubicBezTo>
                  <a:cubicBezTo>
                    <a:pt x="377" y="34"/>
                    <a:pt x="377" y="30"/>
                    <a:pt x="362" y="27"/>
                  </a:cubicBezTo>
                  <a:cubicBezTo>
                    <a:pt x="217" y="2"/>
                    <a:pt x="217" y="2"/>
                    <a:pt x="217" y="2"/>
                  </a:cubicBezTo>
                  <a:cubicBezTo>
                    <a:pt x="210" y="1"/>
                    <a:pt x="199" y="0"/>
                    <a:pt x="189" y="0"/>
                  </a:cubicBezTo>
                  <a:cubicBezTo>
                    <a:pt x="179" y="0"/>
                    <a:pt x="168" y="1"/>
                    <a:pt x="161" y="2"/>
                  </a:cubicBezTo>
                  <a:cubicBezTo>
                    <a:pt x="16" y="27"/>
                    <a:pt x="16" y="27"/>
                    <a:pt x="16" y="27"/>
                  </a:cubicBezTo>
                  <a:cubicBezTo>
                    <a:pt x="0" y="30"/>
                    <a:pt x="0" y="34"/>
                    <a:pt x="16" y="37"/>
                  </a:cubicBezTo>
                  <a:cubicBezTo>
                    <a:pt x="161" y="62"/>
                    <a:pt x="161" y="62"/>
                    <a:pt x="161" y="62"/>
                  </a:cubicBezTo>
                  <a:cubicBezTo>
                    <a:pt x="168" y="64"/>
                    <a:pt x="179" y="64"/>
                    <a:pt x="189" y="64"/>
                  </a:cubicBezTo>
                  <a:close/>
                </a:path>
              </a:pathLst>
            </a:custGeom>
            <a:solidFill>
              <a:schemeClr val="accent3">
                <a:lumMod val="75000"/>
              </a:schemeClr>
            </a:solidFill>
            <a:ln>
              <a:noFill/>
            </a:ln>
          </p:spPr>
          <p:txBody>
            <a:bodyPr vert="horz" wrap="square" lIns="91299" tIns="45650" rIns="91299" bIns="45650" numCol="1" anchor="t" anchorCtr="0" compatLnSpc="1">
              <a:prstTxWarp prst="textNoShape">
                <a:avLst/>
              </a:prstTxWarp>
            </a:bodyPr>
            <a:lstStyle/>
            <a:p>
              <a:endParaRPr lang="en-US" sz="1798"/>
            </a:p>
          </p:txBody>
        </p:sp>
      </p:grpSp>
      <p:cxnSp>
        <p:nvCxnSpPr>
          <p:cNvPr id="21" name="Line">
            <a:extLst>
              <a:ext uri="{FF2B5EF4-FFF2-40B4-BE49-F238E27FC236}">
                <a16:creationId xmlns:a16="http://schemas.microsoft.com/office/drawing/2014/main" id="{EC22B31D-DC15-4C89-A8FE-FD9515A8F9A3}"/>
              </a:ext>
            </a:extLst>
          </p:cNvPr>
          <p:cNvCxnSpPr/>
          <p:nvPr userDrawn="1"/>
        </p:nvCxnSpPr>
        <p:spPr>
          <a:xfrm flipH="1">
            <a:off x="3968367" y="2334019"/>
            <a:ext cx="1004285" cy="0"/>
          </a:xfrm>
          <a:prstGeom prst="line">
            <a:avLst/>
          </a:prstGeom>
          <a:ln w="6350">
            <a:solidFill>
              <a:schemeClr val="accent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2" name="Line">
            <a:extLst>
              <a:ext uri="{FF2B5EF4-FFF2-40B4-BE49-F238E27FC236}">
                <a16:creationId xmlns:a16="http://schemas.microsoft.com/office/drawing/2014/main" id="{974C328D-75A1-4185-A105-81BF5F554BD2}"/>
              </a:ext>
            </a:extLst>
          </p:cNvPr>
          <p:cNvCxnSpPr/>
          <p:nvPr userDrawn="1"/>
        </p:nvCxnSpPr>
        <p:spPr>
          <a:xfrm flipH="1">
            <a:off x="7365270" y="3012168"/>
            <a:ext cx="1002529" cy="0"/>
          </a:xfrm>
          <a:prstGeom prst="line">
            <a:avLst/>
          </a:prstGeom>
          <a:ln w="6350">
            <a:solidFill>
              <a:schemeClr val="accent2">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3" name="Line">
            <a:extLst>
              <a:ext uri="{FF2B5EF4-FFF2-40B4-BE49-F238E27FC236}">
                <a16:creationId xmlns:a16="http://schemas.microsoft.com/office/drawing/2014/main" id="{BE09BC86-1F3B-4D18-93A7-3FFE3A876600}"/>
              </a:ext>
            </a:extLst>
          </p:cNvPr>
          <p:cNvCxnSpPr/>
          <p:nvPr userDrawn="1"/>
        </p:nvCxnSpPr>
        <p:spPr>
          <a:xfrm flipH="1">
            <a:off x="3968367" y="3574749"/>
            <a:ext cx="1004285" cy="0"/>
          </a:xfrm>
          <a:prstGeom prst="line">
            <a:avLst/>
          </a:prstGeom>
          <a:ln w="6350">
            <a:solidFill>
              <a:schemeClr val="accent3">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4" name="Line">
            <a:extLst>
              <a:ext uri="{FF2B5EF4-FFF2-40B4-BE49-F238E27FC236}">
                <a16:creationId xmlns:a16="http://schemas.microsoft.com/office/drawing/2014/main" id="{36C7EE0A-6159-4865-AF36-569A37D3EF08}"/>
              </a:ext>
            </a:extLst>
          </p:cNvPr>
          <p:cNvCxnSpPr/>
          <p:nvPr userDrawn="1"/>
        </p:nvCxnSpPr>
        <p:spPr>
          <a:xfrm flipH="1">
            <a:off x="7365270" y="4253529"/>
            <a:ext cx="1002529" cy="0"/>
          </a:xfrm>
          <a:prstGeom prst="line">
            <a:avLst/>
          </a:prstGeom>
          <a:ln w="6350">
            <a:solidFill>
              <a:schemeClr val="accent4"/>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5" name="Line">
            <a:extLst>
              <a:ext uri="{FF2B5EF4-FFF2-40B4-BE49-F238E27FC236}">
                <a16:creationId xmlns:a16="http://schemas.microsoft.com/office/drawing/2014/main" id="{02B3A07C-7FEC-4F5F-A8CE-5FBECF9DD193}"/>
              </a:ext>
            </a:extLst>
          </p:cNvPr>
          <p:cNvCxnSpPr/>
          <p:nvPr userDrawn="1"/>
        </p:nvCxnSpPr>
        <p:spPr>
          <a:xfrm flipH="1">
            <a:off x="3968367" y="4882077"/>
            <a:ext cx="1004285" cy="0"/>
          </a:xfrm>
          <a:prstGeom prst="line">
            <a:avLst/>
          </a:prstGeom>
          <a:ln w="6350">
            <a:solidFill>
              <a:schemeClr val="accent5"/>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6" name="Line">
            <a:extLst>
              <a:ext uri="{FF2B5EF4-FFF2-40B4-BE49-F238E27FC236}">
                <a16:creationId xmlns:a16="http://schemas.microsoft.com/office/drawing/2014/main" id="{0842A297-6B27-4C96-873A-16CCD975B526}"/>
              </a:ext>
            </a:extLst>
          </p:cNvPr>
          <p:cNvCxnSpPr/>
          <p:nvPr userDrawn="1"/>
        </p:nvCxnSpPr>
        <p:spPr>
          <a:xfrm flipH="1">
            <a:off x="7365270" y="5411331"/>
            <a:ext cx="1002529" cy="0"/>
          </a:xfrm>
          <a:prstGeom prst="line">
            <a:avLst/>
          </a:prstGeom>
          <a:ln w="6350">
            <a:solidFill>
              <a:schemeClr val="accent6"/>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5" name="Freeform 45">
            <a:extLst>
              <a:ext uri="{FF2B5EF4-FFF2-40B4-BE49-F238E27FC236}">
                <a16:creationId xmlns:a16="http://schemas.microsoft.com/office/drawing/2014/main" id="{4071B111-72E7-4E94-A78A-2522165E8F8E}"/>
              </a:ext>
            </a:extLst>
          </p:cNvPr>
          <p:cNvSpPr>
            <a:spLocks noEditPoints="1"/>
          </p:cNvSpPr>
          <p:nvPr userDrawn="1"/>
        </p:nvSpPr>
        <p:spPr bwMode="auto">
          <a:xfrm>
            <a:off x="8497250" y="5290228"/>
            <a:ext cx="259733" cy="234270"/>
          </a:xfrm>
          <a:custGeom>
            <a:avLst/>
            <a:gdLst>
              <a:gd name="T0" fmla="*/ 740 w 806"/>
              <a:gd name="T1" fmla="*/ 67 h 724"/>
              <a:gd name="T2" fmla="*/ 66 w 806"/>
              <a:gd name="T3" fmla="*/ 67 h 724"/>
              <a:gd name="T4" fmla="*/ 66 w 806"/>
              <a:gd name="T5" fmla="*/ 657 h 724"/>
              <a:gd name="T6" fmla="*/ 740 w 806"/>
              <a:gd name="T7" fmla="*/ 657 h 724"/>
              <a:gd name="T8" fmla="*/ 740 w 806"/>
              <a:gd name="T9" fmla="*/ 67 h 724"/>
              <a:gd name="T10" fmla="*/ 441 w 806"/>
              <a:gd name="T11" fmla="*/ 306 h 724"/>
              <a:gd name="T12" fmla="*/ 593 w 806"/>
              <a:gd name="T13" fmla="*/ 306 h 724"/>
              <a:gd name="T14" fmla="*/ 441 w 806"/>
              <a:gd name="T15" fmla="*/ 155 h 724"/>
              <a:gd name="T16" fmla="*/ 441 w 806"/>
              <a:gd name="T17" fmla="*/ 306 h 724"/>
              <a:gd name="T18" fmla="*/ 619 w 806"/>
              <a:gd name="T19" fmla="*/ 332 h 724"/>
              <a:gd name="T20" fmla="*/ 415 w 806"/>
              <a:gd name="T21" fmla="*/ 332 h 724"/>
              <a:gd name="T22" fmla="*/ 415 w 806"/>
              <a:gd name="T23" fmla="*/ 128 h 724"/>
              <a:gd name="T24" fmla="*/ 428 w 806"/>
              <a:gd name="T25" fmla="*/ 128 h 724"/>
              <a:gd name="T26" fmla="*/ 619 w 806"/>
              <a:gd name="T27" fmla="*/ 319 h 724"/>
              <a:gd name="T28" fmla="*/ 619 w 806"/>
              <a:gd name="T29" fmla="*/ 332 h 724"/>
              <a:gd name="T30" fmla="*/ 387 w 806"/>
              <a:gd name="T31" fmla="*/ 182 h 724"/>
              <a:gd name="T32" fmla="*/ 210 w 806"/>
              <a:gd name="T33" fmla="*/ 360 h 724"/>
              <a:gd name="T34" fmla="*/ 387 w 806"/>
              <a:gd name="T35" fmla="*/ 538 h 724"/>
              <a:gd name="T36" fmla="*/ 565 w 806"/>
              <a:gd name="T37" fmla="*/ 360 h 724"/>
              <a:gd name="T38" fmla="*/ 387 w 806"/>
              <a:gd name="T39" fmla="*/ 360 h 724"/>
              <a:gd name="T40" fmla="*/ 387 w 806"/>
              <a:gd name="T41" fmla="*/ 182 h 724"/>
              <a:gd name="T42" fmla="*/ 33 w 806"/>
              <a:gd name="T43" fmla="*/ 67 h 724"/>
              <a:gd name="T44" fmla="*/ 0 w 806"/>
              <a:gd name="T45" fmla="*/ 34 h 724"/>
              <a:gd name="T46" fmla="*/ 34 w 806"/>
              <a:gd name="T47" fmla="*/ 0 h 724"/>
              <a:gd name="T48" fmla="*/ 772 w 806"/>
              <a:gd name="T49" fmla="*/ 0 h 724"/>
              <a:gd name="T50" fmla="*/ 806 w 806"/>
              <a:gd name="T51" fmla="*/ 34 h 724"/>
              <a:gd name="T52" fmla="*/ 773 w 806"/>
              <a:gd name="T53" fmla="*/ 67 h 724"/>
              <a:gd name="T54" fmla="*/ 773 w 806"/>
              <a:gd name="T55" fmla="*/ 657 h 724"/>
              <a:gd name="T56" fmla="*/ 806 w 806"/>
              <a:gd name="T57" fmla="*/ 691 h 724"/>
              <a:gd name="T58" fmla="*/ 772 w 806"/>
              <a:gd name="T59" fmla="*/ 724 h 724"/>
              <a:gd name="T60" fmla="*/ 34 w 806"/>
              <a:gd name="T61" fmla="*/ 724 h 724"/>
              <a:gd name="T62" fmla="*/ 0 w 806"/>
              <a:gd name="T63" fmla="*/ 691 h 724"/>
              <a:gd name="T64" fmla="*/ 33 w 806"/>
              <a:gd name="T65" fmla="*/ 657 h 724"/>
              <a:gd name="T66" fmla="*/ 33 w 806"/>
              <a:gd name="T67" fmla="*/ 67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6" h="724">
                <a:moveTo>
                  <a:pt x="740" y="67"/>
                </a:moveTo>
                <a:lnTo>
                  <a:pt x="66" y="67"/>
                </a:lnTo>
                <a:lnTo>
                  <a:pt x="66" y="657"/>
                </a:lnTo>
                <a:lnTo>
                  <a:pt x="740" y="657"/>
                </a:lnTo>
                <a:lnTo>
                  <a:pt x="740" y="67"/>
                </a:lnTo>
                <a:close/>
                <a:moveTo>
                  <a:pt x="441" y="306"/>
                </a:moveTo>
                <a:lnTo>
                  <a:pt x="593" y="306"/>
                </a:lnTo>
                <a:cubicBezTo>
                  <a:pt x="587" y="225"/>
                  <a:pt x="522" y="161"/>
                  <a:pt x="441" y="155"/>
                </a:cubicBezTo>
                <a:lnTo>
                  <a:pt x="441" y="306"/>
                </a:lnTo>
                <a:close/>
                <a:moveTo>
                  <a:pt x="619" y="332"/>
                </a:moveTo>
                <a:lnTo>
                  <a:pt x="415" y="332"/>
                </a:lnTo>
                <a:lnTo>
                  <a:pt x="415" y="128"/>
                </a:lnTo>
                <a:lnTo>
                  <a:pt x="428" y="128"/>
                </a:lnTo>
                <a:cubicBezTo>
                  <a:pt x="534" y="128"/>
                  <a:pt x="619" y="214"/>
                  <a:pt x="619" y="319"/>
                </a:cubicBezTo>
                <a:lnTo>
                  <a:pt x="619" y="332"/>
                </a:lnTo>
                <a:close/>
                <a:moveTo>
                  <a:pt x="387" y="182"/>
                </a:moveTo>
                <a:cubicBezTo>
                  <a:pt x="289" y="182"/>
                  <a:pt x="210" y="262"/>
                  <a:pt x="210" y="360"/>
                </a:cubicBezTo>
                <a:cubicBezTo>
                  <a:pt x="210" y="458"/>
                  <a:pt x="289" y="538"/>
                  <a:pt x="387" y="538"/>
                </a:cubicBezTo>
                <a:cubicBezTo>
                  <a:pt x="486" y="538"/>
                  <a:pt x="565" y="458"/>
                  <a:pt x="565" y="360"/>
                </a:cubicBezTo>
                <a:lnTo>
                  <a:pt x="387" y="360"/>
                </a:lnTo>
                <a:lnTo>
                  <a:pt x="387" y="182"/>
                </a:lnTo>
                <a:close/>
                <a:moveTo>
                  <a:pt x="33" y="67"/>
                </a:moveTo>
                <a:cubicBezTo>
                  <a:pt x="15" y="67"/>
                  <a:pt x="0" y="52"/>
                  <a:pt x="0" y="34"/>
                </a:cubicBezTo>
                <a:cubicBezTo>
                  <a:pt x="0" y="15"/>
                  <a:pt x="15" y="0"/>
                  <a:pt x="34" y="0"/>
                </a:cubicBezTo>
                <a:lnTo>
                  <a:pt x="772" y="0"/>
                </a:lnTo>
                <a:cubicBezTo>
                  <a:pt x="791" y="0"/>
                  <a:pt x="806" y="15"/>
                  <a:pt x="806" y="34"/>
                </a:cubicBezTo>
                <a:cubicBezTo>
                  <a:pt x="806" y="52"/>
                  <a:pt x="791" y="67"/>
                  <a:pt x="773" y="67"/>
                </a:cubicBezTo>
                <a:lnTo>
                  <a:pt x="773" y="657"/>
                </a:lnTo>
                <a:cubicBezTo>
                  <a:pt x="791" y="658"/>
                  <a:pt x="806" y="672"/>
                  <a:pt x="806" y="691"/>
                </a:cubicBezTo>
                <a:cubicBezTo>
                  <a:pt x="806" y="709"/>
                  <a:pt x="791" y="724"/>
                  <a:pt x="772" y="724"/>
                </a:cubicBezTo>
                <a:lnTo>
                  <a:pt x="34" y="724"/>
                </a:lnTo>
                <a:cubicBezTo>
                  <a:pt x="15" y="724"/>
                  <a:pt x="0" y="709"/>
                  <a:pt x="0" y="691"/>
                </a:cubicBezTo>
                <a:cubicBezTo>
                  <a:pt x="0" y="672"/>
                  <a:pt x="15" y="658"/>
                  <a:pt x="33" y="657"/>
                </a:cubicBezTo>
                <a:lnTo>
                  <a:pt x="33" y="67"/>
                </a:lnTo>
                <a:close/>
              </a:path>
            </a:pathLst>
          </a:custGeom>
          <a:solidFill>
            <a:schemeClr val="accent6"/>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46" name="Freeform 46">
            <a:extLst>
              <a:ext uri="{FF2B5EF4-FFF2-40B4-BE49-F238E27FC236}">
                <a16:creationId xmlns:a16="http://schemas.microsoft.com/office/drawing/2014/main" id="{D0025FF8-12E9-4F05-AC5B-FEAD2A34DB3D}"/>
              </a:ext>
            </a:extLst>
          </p:cNvPr>
          <p:cNvSpPr>
            <a:spLocks noEditPoints="1"/>
          </p:cNvSpPr>
          <p:nvPr userDrawn="1"/>
        </p:nvSpPr>
        <p:spPr bwMode="auto">
          <a:xfrm>
            <a:off x="3505763" y="2215031"/>
            <a:ext cx="309108" cy="230234"/>
          </a:xfrm>
          <a:custGeom>
            <a:avLst/>
            <a:gdLst>
              <a:gd name="T0" fmla="*/ 467 w 763"/>
              <a:gd name="T1" fmla="*/ 502 h 568"/>
              <a:gd name="T2" fmla="*/ 312 w 763"/>
              <a:gd name="T3" fmla="*/ 502 h 568"/>
              <a:gd name="T4" fmla="*/ 312 w 763"/>
              <a:gd name="T5" fmla="*/ 484 h 568"/>
              <a:gd name="T6" fmla="*/ 467 w 763"/>
              <a:gd name="T7" fmla="*/ 484 h 568"/>
              <a:gd name="T8" fmla="*/ 467 w 763"/>
              <a:gd name="T9" fmla="*/ 502 h 568"/>
              <a:gd name="T10" fmla="*/ 0 w 763"/>
              <a:gd name="T11" fmla="*/ 473 h 568"/>
              <a:gd name="T12" fmla="*/ 0 w 763"/>
              <a:gd name="T13" fmla="*/ 533 h 568"/>
              <a:gd name="T14" fmla="*/ 763 w 763"/>
              <a:gd name="T15" fmla="*/ 533 h 568"/>
              <a:gd name="T16" fmla="*/ 763 w 763"/>
              <a:gd name="T17" fmla="*/ 473 h 568"/>
              <a:gd name="T18" fmla="*/ 0 w 763"/>
              <a:gd name="T19" fmla="*/ 473 h 568"/>
              <a:gd name="T20" fmla="*/ 660 w 763"/>
              <a:gd name="T21" fmla="*/ 405 h 568"/>
              <a:gd name="T22" fmla="*/ 84 w 763"/>
              <a:gd name="T23" fmla="*/ 405 h 568"/>
              <a:gd name="T24" fmla="*/ 84 w 763"/>
              <a:gd name="T25" fmla="*/ 43 h 568"/>
              <a:gd name="T26" fmla="*/ 660 w 763"/>
              <a:gd name="T27" fmla="*/ 43 h 568"/>
              <a:gd name="T28" fmla="*/ 660 w 763"/>
              <a:gd name="T29" fmla="*/ 405 h 568"/>
              <a:gd name="T30" fmla="*/ 703 w 763"/>
              <a:gd name="T31" fmla="*/ 0 h 568"/>
              <a:gd name="T32" fmla="*/ 41 w 763"/>
              <a:gd name="T33" fmla="*/ 0 h 568"/>
              <a:gd name="T34" fmla="*/ 41 w 763"/>
              <a:gd name="T35" fmla="*/ 448 h 568"/>
              <a:gd name="T36" fmla="*/ 703 w 763"/>
              <a:gd name="T37" fmla="*/ 448 h 568"/>
              <a:gd name="T38" fmla="*/ 703 w 763"/>
              <a:gd name="T39"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568">
                <a:moveTo>
                  <a:pt x="467" y="502"/>
                </a:moveTo>
                <a:lnTo>
                  <a:pt x="312" y="502"/>
                </a:lnTo>
                <a:lnTo>
                  <a:pt x="312" y="484"/>
                </a:lnTo>
                <a:lnTo>
                  <a:pt x="467" y="484"/>
                </a:lnTo>
                <a:lnTo>
                  <a:pt x="467" y="502"/>
                </a:lnTo>
                <a:close/>
                <a:moveTo>
                  <a:pt x="0" y="473"/>
                </a:moveTo>
                <a:lnTo>
                  <a:pt x="0" y="533"/>
                </a:lnTo>
                <a:cubicBezTo>
                  <a:pt x="107" y="568"/>
                  <a:pt x="737" y="549"/>
                  <a:pt x="763" y="533"/>
                </a:cubicBezTo>
                <a:lnTo>
                  <a:pt x="763" y="473"/>
                </a:lnTo>
                <a:lnTo>
                  <a:pt x="0" y="473"/>
                </a:lnTo>
                <a:close/>
                <a:moveTo>
                  <a:pt x="660" y="405"/>
                </a:moveTo>
                <a:lnTo>
                  <a:pt x="84" y="405"/>
                </a:lnTo>
                <a:lnTo>
                  <a:pt x="84" y="43"/>
                </a:lnTo>
                <a:lnTo>
                  <a:pt x="660" y="43"/>
                </a:lnTo>
                <a:lnTo>
                  <a:pt x="660" y="405"/>
                </a:lnTo>
                <a:close/>
                <a:moveTo>
                  <a:pt x="703" y="0"/>
                </a:moveTo>
                <a:lnTo>
                  <a:pt x="41" y="0"/>
                </a:lnTo>
                <a:lnTo>
                  <a:pt x="41" y="448"/>
                </a:lnTo>
                <a:lnTo>
                  <a:pt x="703" y="448"/>
                </a:lnTo>
                <a:lnTo>
                  <a:pt x="703" y="0"/>
                </a:lnTo>
                <a:close/>
              </a:path>
            </a:pathLst>
          </a:custGeom>
          <a:solidFill>
            <a:schemeClr val="tx2"/>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47" name="Freeform 47">
            <a:extLst>
              <a:ext uri="{FF2B5EF4-FFF2-40B4-BE49-F238E27FC236}">
                <a16:creationId xmlns:a16="http://schemas.microsoft.com/office/drawing/2014/main" id="{A005CF7F-15A8-4AE3-BD27-C3D0F2AD01F6}"/>
              </a:ext>
            </a:extLst>
          </p:cNvPr>
          <p:cNvSpPr>
            <a:spLocks noEditPoints="1"/>
          </p:cNvSpPr>
          <p:nvPr userDrawn="1"/>
        </p:nvSpPr>
        <p:spPr bwMode="auto">
          <a:xfrm>
            <a:off x="3569716" y="3439001"/>
            <a:ext cx="181201" cy="289923"/>
          </a:xfrm>
          <a:custGeom>
            <a:avLst/>
            <a:gdLst>
              <a:gd name="T0" fmla="*/ 402 w 447"/>
              <a:gd name="T1" fmla="*/ 603 h 715"/>
              <a:gd name="T2" fmla="*/ 44 w 447"/>
              <a:gd name="T3" fmla="*/ 603 h 715"/>
              <a:gd name="T4" fmla="*/ 44 w 447"/>
              <a:gd name="T5" fmla="*/ 111 h 715"/>
              <a:gd name="T6" fmla="*/ 402 w 447"/>
              <a:gd name="T7" fmla="*/ 111 h 715"/>
              <a:gd name="T8" fmla="*/ 402 w 447"/>
              <a:gd name="T9" fmla="*/ 603 h 715"/>
              <a:gd name="T10" fmla="*/ 223 w 447"/>
              <a:gd name="T11" fmla="*/ 692 h 715"/>
              <a:gd name="T12" fmla="*/ 190 w 447"/>
              <a:gd name="T13" fmla="*/ 659 h 715"/>
              <a:gd name="T14" fmla="*/ 223 w 447"/>
              <a:gd name="T15" fmla="*/ 625 h 715"/>
              <a:gd name="T16" fmla="*/ 257 w 447"/>
              <a:gd name="T17" fmla="*/ 659 h 715"/>
              <a:gd name="T18" fmla="*/ 223 w 447"/>
              <a:gd name="T19" fmla="*/ 692 h 715"/>
              <a:gd name="T20" fmla="*/ 145 w 447"/>
              <a:gd name="T21" fmla="*/ 44 h 715"/>
              <a:gd name="T22" fmla="*/ 301 w 447"/>
              <a:gd name="T23" fmla="*/ 44 h 715"/>
              <a:gd name="T24" fmla="*/ 313 w 447"/>
              <a:gd name="T25" fmla="*/ 56 h 715"/>
              <a:gd name="T26" fmla="*/ 301 w 447"/>
              <a:gd name="T27" fmla="*/ 67 h 715"/>
              <a:gd name="T28" fmla="*/ 145 w 447"/>
              <a:gd name="T29" fmla="*/ 67 h 715"/>
              <a:gd name="T30" fmla="*/ 134 w 447"/>
              <a:gd name="T31" fmla="*/ 56 h 715"/>
              <a:gd name="T32" fmla="*/ 145 w 447"/>
              <a:gd name="T33" fmla="*/ 44 h 715"/>
              <a:gd name="T34" fmla="*/ 402 w 447"/>
              <a:gd name="T35" fmla="*/ 0 h 715"/>
              <a:gd name="T36" fmla="*/ 44 w 447"/>
              <a:gd name="T37" fmla="*/ 0 h 715"/>
              <a:gd name="T38" fmla="*/ 0 w 447"/>
              <a:gd name="T39" fmla="*/ 44 h 715"/>
              <a:gd name="T40" fmla="*/ 0 w 447"/>
              <a:gd name="T41" fmla="*/ 670 h 715"/>
              <a:gd name="T42" fmla="*/ 44 w 447"/>
              <a:gd name="T43" fmla="*/ 715 h 715"/>
              <a:gd name="T44" fmla="*/ 402 w 447"/>
              <a:gd name="T45" fmla="*/ 715 h 715"/>
              <a:gd name="T46" fmla="*/ 447 w 447"/>
              <a:gd name="T47" fmla="*/ 670 h 715"/>
              <a:gd name="T48" fmla="*/ 447 w 447"/>
              <a:gd name="T49" fmla="*/ 44 h 715"/>
              <a:gd name="T50" fmla="*/ 402 w 447"/>
              <a:gd name="T51"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7" h="715">
                <a:moveTo>
                  <a:pt x="402" y="603"/>
                </a:moveTo>
                <a:lnTo>
                  <a:pt x="44" y="603"/>
                </a:lnTo>
                <a:lnTo>
                  <a:pt x="44" y="111"/>
                </a:lnTo>
                <a:lnTo>
                  <a:pt x="402" y="111"/>
                </a:lnTo>
                <a:lnTo>
                  <a:pt x="402" y="603"/>
                </a:lnTo>
                <a:close/>
                <a:moveTo>
                  <a:pt x="223" y="692"/>
                </a:moveTo>
                <a:cubicBezTo>
                  <a:pt x="205" y="692"/>
                  <a:pt x="190" y="677"/>
                  <a:pt x="190" y="659"/>
                </a:cubicBezTo>
                <a:cubicBezTo>
                  <a:pt x="190" y="640"/>
                  <a:pt x="205" y="625"/>
                  <a:pt x="223" y="625"/>
                </a:cubicBezTo>
                <a:cubicBezTo>
                  <a:pt x="242" y="625"/>
                  <a:pt x="257" y="640"/>
                  <a:pt x="257" y="659"/>
                </a:cubicBezTo>
                <a:cubicBezTo>
                  <a:pt x="257" y="677"/>
                  <a:pt x="242" y="692"/>
                  <a:pt x="223" y="692"/>
                </a:cubicBezTo>
                <a:close/>
                <a:moveTo>
                  <a:pt x="145" y="44"/>
                </a:moveTo>
                <a:lnTo>
                  <a:pt x="301" y="44"/>
                </a:lnTo>
                <a:cubicBezTo>
                  <a:pt x="308" y="44"/>
                  <a:pt x="313" y="49"/>
                  <a:pt x="313" y="56"/>
                </a:cubicBezTo>
                <a:cubicBezTo>
                  <a:pt x="313" y="62"/>
                  <a:pt x="308" y="67"/>
                  <a:pt x="301" y="67"/>
                </a:cubicBezTo>
                <a:lnTo>
                  <a:pt x="145" y="67"/>
                </a:lnTo>
                <a:cubicBezTo>
                  <a:pt x="139" y="67"/>
                  <a:pt x="134" y="62"/>
                  <a:pt x="134" y="56"/>
                </a:cubicBezTo>
                <a:cubicBezTo>
                  <a:pt x="134" y="49"/>
                  <a:pt x="139" y="44"/>
                  <a:pt x="145" y="44"/>
                </a:cubicBezTo>
                <a:close/>
                <a:moveTo>
                  <a:pt x="402" y="0"/>
                </a:moveTo>
                <a:lnTo>
                  <a:pt x="44" y="0"/>
                </a:lnTo>
                <a:cubicBezTo>
                  <a:pt x="20" y="0"/>
                  <a:pt x="0" y="20"/>
                  <a:pt x="0" y="44"/>
                </a:cubicBezTo>
                <a:lnTo>
                  <a:pt x="0" y="670"/>
                </a:lnTo>
                <a:cubicBezTo>
                  <a:pt x="0" y="695"/>
                  <a:pt x="20" y="715"/>
                  <a:pt x="44" y="715"/>
                </a:cubicBezTo>
                <a:lnTo>
                  <a:pt x="402" y="715"/>
                </a:lnTo>
                <a:cubicBezTo>
                  <a:pt x="427" y="715"/>
                  <a:pt x="447" y="695"/>
                  <a:pt x="447" y="670"/>
                </a:cubicBezTo>
                <a:lnTo>
                  <a:pt x="447" y="44"/>
                </a:lnTo>
                <a:cubicBezTo>
                  <a:pt x="447" y="20"/>
                  <a:pt x="427" y="0"/>
                  <a:pt x="402" y="0"/>
                </a:cubicBezTo>
                <a:close/>
              </a:path>
            </a:pathLst>
          </a:custGeom>
          <a:solidFill>
            <a:schemeClr val="accent3"/>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48" name="Freeform 206">
            <a:extLst>
              <a:ext uri="{FF2B5EF4-FFF2-40B4-BE49-F238E27FC236}">
                <a16:creationId xmlns:a16="http://schemas.microsoft.com/office/drawing/2014/main" id="{E74D5513-4F26-460B-8808-3B11DD6EE3FA}"/>
              </a:ext>
            </a:extLst>
          </p:cNvPr>
          <p:cNvSpPr>
            <a:spLocks noEditPoints="1"/>
          </p:cNvSpPr>
          <p:nvPr userDrawn="1"/>
        </p:nvSpPr>
        <p:spPr bwMode="auto">
          <a:xfrm>
            <a:off x="8513065" y="2892418"/>
            <a:ext cx="228102" cy="257945"/>
          </a:xfrm>
          <a:custGeom>
            <a:avLst/>
            <a:gdLst>
              <a:gd name="T0" fmla="*/ 258 w 562"/>
              <a:gd name="T1" fmla="*/ 244 h 635"/>
              <a:gd name="T2" fmla="*/ 258 w 562"/>
              <a:gd name="T3" fmla="*/ 113 h 635"/>
              <a:gd name="T4" fmla="*/ 258 w 562"/>
              <a:gd name="T5" fmla="*/ 33 h 635"/>
              <a:gd name="T6" fmla="*/ 226 w 562"/>
              <a:gd name="T7" fmla="*/ 0 h 635"/>
              <a:gd name="T8" fmla="*/ 65 w 562"/>
              <a:gd name="T9" fmla="*/ 0 h 635"/>
              <a:gd name="T10" fmla="*/ 31 w 562"/>
              <a:gd name="T11" fmla="*/ 0 h 635"/>
              <a:gd name="T12" fmla="*/ 0 w 562"/>
              <a:gd name="T13" fmla="*/ 100 h 635"/>
              <a:gd name="T14" fmla="*/ 0 w 562"/>
              <a:gd name="T15" fmla="*/ 281 h 635"/>
              <a:gd name="T16" fmla="*/ 0 w 562"/>
              <a:gd name="T17" fmla="*/ 394 h 635"/>
              <a:gd name="T18" fmla="*/ 1 w 562"/>
              <a:gd name="T19" fmla="*/ 439 h 635"/>
              <a:gd name="T20" fmla="*/ 144 w 562"/>
              <a:gd name="T21" fmla="*/ 460 h 635"/>
              <a:gd name="T22" fmla="*/ 220 w 562"/>
              <a:gd name="T23" fmla="*/ 460 h 635"/>
              <a:gd name="T24" fmla="*/ 258 w 562"/>
              <a:gd name="T25" fmla="*/ 428 h 635"/>
              <a:gd name="T26" fmla="*/ 268 w 562"/>
              <a:gd name="T27" fmla="*/ 582 h 635"/>
              <a:gd name="T28" fmla="*/ 403 w 562"/>
              <a:gd name="T29" fmla="*/ 23 h 635"/>
              <a:gd name="T30" fmla="*/ 461 w 562"/>
              <a:gd name="T31" fmla="*/ 176 h 635"/>
              <a:gd name="T32" fmla="*/ 349 w 562"/>
              <a:gd name="T33" fmla="*/ 176 h 635"/>
              <a:gd name="T34" fmla="*/ 309 w 562"/>
              <a:gd name="T35" fmla="*/ 185 h 635"/>
              <a:gd name="T36" fmla="*/ 298 w 562"/>
              <a:gd name="T37" fmla="*/ 338 h 635"/>
              <a:gd name="T38" fmla="*/ 298 w 562"/>
              <a:gd name="T39" fmla="*/ 490 h 635"/>
              <a:gd name="T40" fmla="*/ 298 w 562"/>
              <a:gd name="T41" fmla="*/ 597 h 635"/>
              <a:gd name="T42" fmla="*/ 320 w 562"/>
              <a:gd name="T43" fmla="*/ 632 h 635"/>
              <a:gd name="T44" fmla="*/ 479 w 562"/>
              <a:gd name="T45" fmla="*/ 635 h 635"/>
              <a:gd name="T46" fmla="*/ 526 w 562"/>
              <a:gd name="T47" fmla="*/ 635 h 635"/>
              <a:gd name="T48" fmla="*/ 562 w 562"/>
              <a:gd name="T49" fmla="*/ 533 h 635"/>
              <a:gd name="T50" fmla="*/ 562 w 562"/>
              <a:gd name="T51" fmla="*/ 354 h 635"/>
              <a:gd name="T52" fmla="*/ 562 w 562"/>
              <a:gd name="T53" fmla="*/ 227 h 635"/>
              <a:gd name="T54" fmla="*/ 552 w 562"/>
              <a:gd name="T55" fmla="*/ 185 h 635"/>
              <a:gd name="T56" fmla="*/ 515 w 562"/>
              <a:gd name="T57" fmla="*/ 207 h 635"/>
              <a:gd name="T58" fmla="*/ 495 w 562"/>
              <a:gd name="T59" fmla="*/ 202 h 635"/>
              <a:gd name="T60" fmla="*/ 427 w 562"/>
              <a:gd name="T61" fmla="*/ 201 h 635"/>
              <a:gd name="T62" fmla="*/ 473 w 562"/>
              <a:gd name="T63" fmla="*/ 201 h 635"/>
              <a:gd name="T64" fmla="*/ 432 w 562"/>
              <a:gd name="T65" fmla="*/ 207 h 635"/>
              <a:gd name="T66" fmla="*/ 386 w 562"/>
              <a:gd name="T67" fmla="*/ 207 h 635"/>
              <a:gd name="T68" fmla="*/ 406 w 562"/>
              <a:gd name="T69" fmla="*/ 578 h 635"/>
              <a:gd name="T70" fmla="*/ 451 w 562"/>
              <a:gd name="T71" fmla="*/ 571 h 635"/>
              <a:gd name="T72" fmla="*/ 498 w 562"/>
              <a:gd name="T73" fmla="*/ 525 h 635"/>
              <a:gd name="T74" fmla="*/ 351 w 562"/>
              <a:gd name="T75" fmla="*/ 525 h 635"/>
              <a:gd name="T76" fmla="*/ 323 w 562"/>
              <a:gd name="T77" fmla="*/ 499 h 635"/>
              <a:gd name="T78" fmla="*/ 323 w 562"/>
              <a:gd name="T79" fmla="*/ 327 h 635"/>
              <a:gd name="T80" fmla="*/ 323 w 562"/>
              <a:gd name="T81" fmla="*/ 237 h 635"/>
              <a:gd name="T82" fmla="*/ 447 w 562"/>
              <a:gd name="T83" fmla="*/ 233 h 635"/>
              <a:gd name="T84" fmla="*/ 530 w 562"/>
              <a:gd name="T85" fmla="*/ 233 h 635"/>
              <a:gd name="T86" fmla="*/ 208 w 562"/>
              <a:gd name="T87" fmla="*/ 23 h 635"/>
              <a:gd name="T88" fmla="*/ 197 w 562"/>
              <a:gd name="T89" fmla="*/ 35 h 635"/>
              <a:gd name="T90" fmla="*/ 99 w 562"/>
              <a:gd name="T91" fmla="*/ 25 h 635"/>
              <a:gd name="T92" fmla="*/ 170 w 562"/>
              <a:gd name="T93" fmla="*/ 25 h 635"/>
              <a:gd name="T94" fmla="*/ 159 w 562"/>
              <a:gd name="T95" fmla="*/ 30 h 635"/>
              <a:gd name="T96" fmla="*/ 87 w 562"/>
              <a:gd name="T97" fmla="*/ 30 h 635"/>
              <a:gd name="T98" fmla="*/ 20 w 562"/>
              <a:gd name="T99" fmla="*/ 298 h 635"/>
              <a:gd name="T100" fmla="*/ 20 w 562"/>
              <a:gd name="T101" fmla="*/ 128 h 635"/>
              <a:gd name="T102" fmla="*/ 20 w 562"/>
              <a:gd name="T103" fmla="*/ 58 h 635"/>
              <a:gd name="T104" fmla="*/ 163 w 562"/>
              <a:gd name="T105" fmla="*/ 57 h 635"/>
              <a:gd name="T106" fmla="*/ 229 w 562"/>
              <a:gd name="T107" fmla="*/ 57 h 635"/>
              <a:gd name="T108" fmla="*/ 231 w 562"/>
              <a:gd name="T109" fmla="*/ 175 h 635"/>
              <a:gd name="T110" fmla="*/ 231 w 562"/>
              <a:gd name="T111" fmla="*/ 326 h 635"/>
              <a:gd name="T112" fmla="*/ 20 w 562"/>
              <a:gd name="T113" fmla="*/ 351 h 635"/>
              <a:gd name="T114" fmla="*/ 114 w 562"/>
              <a:gd name="T115" fmla="*/ 389 h 635"/>
              <a:gd name="T116" fmla="*/ 147 w 562"/>
              <a:gd name="T117" fmla="*/ 41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2" h="635">
                <a:moveTo>
                  <a:pt x="258" y="428"/>
                </a:moveTo>
                <a:lnTo>
                  <a:pt x="258" y="393"/>
                </a:lnTo>
                <a:lnTo>
                  <a:pt x="258" y="358"/>
                </a:lnTo>
                <a:lnTo>
                  <a:pt x="258" y="326"/>
                </a:lnTo>
                <a:lnTo>
                  <a:pt x="258" y="297"/>
                </a:lnTo>
                <a:lnTo>
                  <a:pt x="258" y="269"/>
                </a:lnTo>
                <a:lnTo>
                  <a:pt x="258" y="244"/>
                </a:lnTo>
                <a:lnTo>
                  <a:pt x="258" y="220"/>
                </a:lnTo>
                <a:lnTo>
                  <a:pt x="258" y="198"/>
                </a:lnTo>
                <a:lnTo>
                  <a:pt x="258" y="177"/>
                </a:lnTo>
                <a:lnTo>
                  <a:pt x="258" y="160"/>
                </a:lnTo>
                <a:lnTo>
                  <a:pt x="258" y="143"/>
                </a:lnTo>
                <a:lnTo>
                  <a:pt x="258" y="128"/>
                </a:lnTo>
                <a:lnTo>
                  <a:pt x="258" y="113"/>
                </a:lnTo>
                <a:lnTo>
                  <a:pt x="258" y="102"/>
                </a:lnTo>
                <a:lnTo>
                  <a:pt x="258" y="80"/>
                </a:lnTo>
                <a:lnTo>
                  <a:pt x="258" y="64"/>
                </a:lnTo>
                <a:lnTo>
                  <a:pt x="258" y="51"/>
                </a:lnTo>
                <a:lnTo>
                  <a:pt x="258" y="42"/>
                </a:lnTo>
                <a:lnTo>
                  <a:pt x="258" y="36"/>
                </a:lnTo>
                <a:lnTo>
                  <a:pt x="258" y="33"/>
                </a:lnTo>
                <a:lnTo>
                  <a:pt x="258" y="32"/>
                </a:lnTo>
                <a:lnTo>
                  <a:pt x="258" y="30"/>
                </a:lnTo>
                <a:lnTo>
                  <a:pt x="255" y="19"/>
                </a:lnTo>
                <a:lnTo>
                  <a:pt x="247" y="9"/>
                </a:lnTo>
                <a:lnTo>
                  <a:pt x="237" y="1"/>
                </a:lnTo>
                <a:lnTo>
                  <a:pt x="231" y="0"/>
                </a:lnTo>
                <a:lnTo>
                  <a:pt x="226" y="0"/>
                </a:lnTo>
                <a:lnTo>
                  <a:pt x="192" y="0"/>
                </a:lnTo>
                <a:lnTo>
                  <a:pt x="162" y="0"/>
                </a:lnTo>
                <a:lnTo>
                  <a:pt x="135" y="0"/>
                </a:lnTo>
                <a:lnTo>
                  <a:pt x="114" y="0"/>
                </a:lnTo>
                <a:lnTo>
                  <a:pt x="95" y="0"/>
                </a:lnTo>
                <a:lnTo>
                  <a:pt x="79" y="0"/>
                </a:lnTo>
                <a:lnTo>
                  <a:pt x="65" y="0"/>
                </a:lnTo>
                <a:lnTo>
                  <a:pt x="55" y="0"/>
                </a:lnTo>
                <a:lnTo>
                  <a:pt x="47" y="0"/>
                </a:lnTo>
                <a:lnTo>
                  <a:pt x="41" y="0"/>
                </a:lnTo>
                <a:lnTo>
                  <a:pt x="36" y="0"/>
                </a:lnTo>
                <a:lnTo>
                  <a:pt x="33" y="0"/>
                </a:lnTo>
                <a:lnTo>
                  <a:pt x="31" y="0"/>
                </a:lnTo>
                <a:lnTo>
                  <a:pt x="31" y="0"/>
                </a:lnTo>
                <a:lnTo>
                  <a:pt x="25" y="0"/>
                </a:lnTo>
                <a:lnTo>
                  <a:pt x="19" y="1"/>
                </a:lnTo>
                <a:lnTo>
                  <a:pt x="9" y="9"/>
                </a:lnTo>
                <a:lnTo>
                  <a:pt x="1" y="19"/>
                </a:lnTo>
                <a:lnTo>
                  <a:pt x="0" y="30"/>
                </a:lnTo>
                <a:lnTo>
                  <a:pt x="0" y="67"/>
                </a:lnTo>
                <a:lnTo>
                  <a:pt x="0" y="100"/>
                </a:lnTo>
                <a:lnTo>
                  <a:pt x="0" y="132"/>
                </a:lnTo>
                <a:lnTo>
                  <a:pt x="0" y="161"/>
                </a:lnTo>
                <a:lnTo>
                  <a:pt x="0" y="189"/>
                </a:lnTo>
                <a:lnTo>
                  <a:pt x="0" y="215"/>
                </a:lnTo>
                <a:lnTo>
                  <a:pt x="0" y="239"/>
                </a:lnTo>
                <a:lnTo>
                  <a:pt x="0" y="260"/>
                </a:lnTo>
                <a:lnTo>
                  <a:pt x="0" y="281"/>
                </a:lnTo>
                <a:lnTo>
                  <a:pt x="0" y="300"/>
                </a:lnTo>
                <a:lnTo>
                  <a:pt x="0" y="316"/>
                </a:lnTo>
                <a:lnTo>
                  <a:pt x="0" y="332"/>
                </a:lnTo>
                <a:lnTo>
                  <a:pt x="0" y="345"/>
                </a:lnTo>
                <a:lnTo>
                  <a:pt x="0" y="358"/>
                </a:lnTo>
                <a:lnTo>
                  <a:pt x="0" y="378"/>
                </a:lnTo>
                <a:lnTo>
                  <a:pt x="0" y="394"/>
                </a:lnTo>
                <a:lnTo>
                  <a:pt x="0" y="407"/>
                </a:lnTo>
                <a:lnTo>
                  <a:pt x="0" y="416"/>
                </a:lnTo>
                <a:lnTo>
                  <a:pt x="0" y="422"/>
                </a:lnTo>
                <a:lnTo>
                  <a:pt x="0" y="426"/>
                </a:lnTo>
                <a:lnTo>
                  <a:pt x="0" y="428"/>
                </a:lnTo>
                <a:lnTo>
                  <a:pt x="0" y="428"/>
                </a:lnTo>
                <a:lnTo>
                  <a:pt x="1" y="439"/>
                </a:lnTo>
                <a:lnTo>
                  <a:pt x="9" y="450"/>
                </a:lnTo>
                <a:lnTo>
                  <a:pt x="19" y="457"/>
                </a:lnTo>
                <a:lnTo>
                  <a:pt x="31" y="460"/>
                </a:lnTo>
                <a:lnTo>
                  <a:pt x="65" y="460"/>
                </a:lnTo>
                <a:lnTo>
                  <a:pt x="95" y="460"/>
                </a:lnTo>
                <a:lnTo>
                  <a:pt x="121" y="460"/>
                </a:lnTo>
                <a:lnTo>
                  <a:pt x="144" y="460"/>
                </a:lnTo>
                <a:lnTo>
                  <a:pt x="163" y="460"/>
                </a:lnTo>
                <a:lnTo>
                  <a:pt x="179" y="460"/>
                </a:lnTo>
                <a:lnTo>
                  <a:pt x="192" y="460"/>
                </a:lnTo>
                <a:lnTo>
                  <a:pt x="202" y="460"/>
                </a:lnTo>
                <a:lnTo>
                  <a:pt x="210" y="460"/>
                </a:lnTo>
                <a:lnTo>
                  <a:pt x="215" y="460"/>
                </a:lnTo>
                <a:lnTo>
                  <a:pt x="220" y="460"/>
                </a:lnTo>
                <a:lnTo>
                  <a:pt x="223" y="460"/>
                </a:lnTo>
                <a:lnTo>
                  <a:pt x="226" y="460"/>
                </a:lnTo>
                <a:lnTo>
                  <a:pt x="226" y="460"/>
                </a:lnTo>
                <a:lnTo>
                  <a:pt x="237" y="457"/>
                </a:lnTo>
                <a:lnTo>
                  <a:pt x="247" y="450"/>
                </a:lnTo>
                <a:lnTo>
                  <a:pt x="255" y="439"/>
                </a:lnTo>
                <a:lnTo>
                  <a:pt x="258" y="428"/>
                </a:lnTo>
                <a:close/>
                <a:moveTo>
                  <a:pt x="172" y="489"/>
                </a:moveTo>
                <a:lnTo>
                  <a:pt x="140" y="489"/>
                </a:lnTo>
                <a:lnTo>
                  <a:pt x="140" y="582"/>
                </a:lnTo>
                <a:lnTo>
                  <a:pt x="140" y="619"/>
                </a:lnTo>
                <a:lnTo>
                  <a:pt x="172" y="619"/>
                </a:lnTo>
                <a:lnTo>
                  <a:pt x="268" y="619"/>
                </a:lnTo>
                <a:lnTo>
                  <a:pt x="268" y="582"/>
                </a:lnTo>
                <a:lnTo>
                  <a:pt x="172" y="582"/>
                </a:lnTo>
                <a:lnTo>
                  <a:pt x="172" y="489"/>
                </a:lnTo>
                <a:close/>
                <a:moveTo>
                  <a:pt x="403" y="156"/>
                </a:moveTo>
                <a:lnTo>
                  <a:pt x="434" y="156"/>
                </a:lnTo>
                <a:lnTo>
                  <a:pt x="434" y="60"/>
                </a:lnTo>
                <a:lnTo>
                  <a:pt x="434" y="23"/>
                </a:lnTo>
                <a:lnTo>
                  <a:pt x="403" y="23"/>
                </a:lnTo>
                <a:lnTo>
                  <a:pt x="278" y="23"/>
                </a:lnTo>
                <a:lnTo>
                  <a:pt x="278" y="60"/>
                </a:lnTo>
                <a:lnTo>
                  <a:pt x="403" y="60"/>
                </a:lnTo>
                <a:lnTo>
                  <a:pt x="403" y="156"/>
                </a:lnTo>
                <a:close/>
                <a:moveTo>
                  <a:pt x="526" y="176"/>
                </a:moveTo>
                <a:lnTo>
                  <a:pt x="492" y="176"/>
                </a:lnTo>
                <a:lnTo>
                  <a:pt x="461" y="176"/>
                </a:lnTo>
                <a:lnTo>
                  <a:pt x="437" y="176"/>
                </a:lnTo>
                <a:lnTo>
                  <a:pt x="415" y="176"/>
                </a:lnTo>
                <a:lnTo>
                  <a:pt x="396" y="176"/>
                </a:lnTo>
                <a:lnTo>
                  <a:pt x="381" y="176"/>
                </a:lnTo>
                <a:lnTo>
                  <a:pt x="368" y="176"/>
                </a:lnTo>
                <a:lnTo>
                  <a:pt x="358" y="176"/>
                </a:lnTo>
                <a:lnTo>
                  <a:pt x="349" y="176"/>
                </a:lnTo>
                <a:lnTo>
                  <a:pt x="344" y="176"/>
                </a:lnTo>
                <a:lnTo>
                  <a:pt x="339" y="176"/>
                </a:lnTo>
                <a:lnTo>
                  <a:pt x="338" y="176"/>
                </a:lnTo>
                <a:lnTo>
                  <a:pt x="335" y="176"/>
                </a:lnTo>
                <a:lnTo>
                  <a:pt x="333" y="176"/>
                </a:lnTo>
                <a:lnTo>
                  <a:pt x="320" y="177"/>
                </a:lnTo>
                <a:lnTo>
                  <a:pt x="309" y="185"/>
                </a:lnTo>
                <a:lnTo>
                  <a:pt x="300" y="195"/>
                </a:lnTo>
                <a:lnTo>
                  <a:pt x="298" y="201"/>
                </a:lnTo>
                <a:lnTo>
                  <a:pt x="298" y="207"/>
                </a:lnTo>
                <a:lnTo>
                  <a:pt x="298" y="243"/>
                </a:lnTo>
                <a:lnTo>
                  <a:pt x="298" y="276"/>
                </a:lnTo>
                <a:lnTo>
                  <a:pt x="298" y="308"/>
                </a:lnTo>
                <a:lnTo>
                  <a:pt x="298" y="338"/>
                </a:lnTo>
                <a:lnTo>
                  <a:pt x="298" y="365"/>
                </a:lnTo>
                <a:lnTo>
                  <a:pt x="298" y="390"/>
                </a:lnTo>
                <a:lnTo>
                  <a:pt x="298" y="413"/>
                </a:lnTo>
                <a:lnTo>
                  <a:pt x="298" y="435"/>
                </a:lnTo>
                <a:lnTo>
                  <a:pt x="298" y="456"/>
                </a:lnTo>
                <a:lnTo>
                  <a:pt x="298" y="474"/>
                </a:lnTo>
                <a:lnTo>
                  <a:pt x="298" y="490"/>
                </a:lnTo>
                <a:lnTo>
                  <a:pt x="298" y="506"/>
                </a:lnTo>
                <a:lnTo>
                  <a:pt x="298" y="533"/>
                </a:lnTo>
                <a:lnTo>
                  <a:pt x="298" y="553"/>
                </a:lnTo>
                <a:lnTo>
                  <a:pt x="298" y="571"/>
                </a:lnTo>
                <a:lnTo>
                  <a:pt x="298" y="582"/>
                </a:lnTo>
                <a:lnTo>
                  <a:pt x="298" y="591"/>
                </a:lnTo>
                <a:lnTo>
                  <a:pt x="298" y="597"/>
                </a:lnTo>
                <a:lnTo>
                  <a:pt x="298" y="601"/>
                </a:lnTo>
                <a:lnTo>
                  <a:pt x="298" y="603"/>
                </a:lnTo>
                <a:lnTo>
                  <a:pt x="298" y="603"/>
                </a:lnTo>
                <a:lnTo>
                  <a:pt x="298" y="608"/>
                </a:lnTo>
                <a:lnTo>
                  <a:pt x="300" y="614"/>
                </a:lnTo>
                <a:lnTo>
                  <a:pt x="309" y="624"/>
                </a:lnTo>
                <a:lnTo>
                  <a:pt x="320" y="632"/>
                </a:lnTo>
                <a:lnTo>
                  <a:pt x="333" y="635"/>
                </a:lnTo>
                <a:lnTo>
                  <a:pt x="368" y="635"/>
                </a:lnTo>
                <a:lnTo>
                  <a:pt x="397" y="635"/>
                </a:lnTo>
                <a:lnTo>
                  <a:pt x="422" y="635"/>
                </a:lnTo>
                <a:lnTo>
                  <a:pt x="444" y="635"/>
                </a:lnTo>
                <a:lnTo>
                  <a:pt x="463" y="635"/>
                </a:lnTo>
                <a:lnTo>
                  <a:pt x="479" y="635"/>
                </a:lnTo>
                <a:lnTo>
                  <a:pt x="491" y="635"/>
                </a:lnTo>
                <a:lnTo>
                  <a:pt x="501" y="635"/>
                </a:lnTo>
                <a:lnTo>
                  <a:pt x="510" y="635"/>
                </a:lnTo>
                <a:lnTo>
                  <a:pt x="515" y="635"/>
                </a:lnTo>
                <a:lnTo>
                  <a:pt x="520" y="635"/>
                </a:lnTo>
                <a:lnTo>
                  <a:pt x="523" y="635"/>
                </a:lnTo>
                <a:lnTo>
                  <a:pt x="526" y="635"/>
                </a:lnTo>
                <a:lnTo>
                  <a:pt x="526" y="635"/>
                </a:lnTo>
                <a:lnTo>
                  <a:pt x="540" y="632"/>
                </a:lnTo>
                <a:lnTo>
                  <a:pt x="552" y="624"/>
                </a:lnTo>
                <a:lnTo>
                  <a:pt x="559" y="614"/>
                </a:lnTo>
                <a:lnTo>
                  <a:pt x="562" y="603"/>
                </a:lnTo>
                <a:lnTo>
                  <a:pt x="562" y="568"/>
                </a:lnTo>
                <a:lnTo>
                  <a:pt x="562" y="533"/>
                </a:lnTo>
                <a:lnTo>
                  <a:pt x="562" y="502"/>
                </a:lnTo>
                <a:lnTo>
                  <a:pt x="562" y="472"/>
                </a:lnTo>
                <a:lnTo>
                  <a:pt x="562" y="445"/>
                </a:lnTo>
                <a:lnTo>
                  <a:pt x="562" y="419"/>
                </a:lnTo>
                <a:lnTo>
                  <a:pt x="562" y="396"/>
                </a:lnTo>
                <a:lnTo>
                  <a:pt x="562" y="374"/>
                </a:lnTo>
                <a:lnTo>
                  <a:pt x="562" y="354"/>
                </a:lnTo>
                <a:lnTo>
                  <a:pt x="562" y="335"/>
                </a:lnTo>
                <a:lnTo>
                  <a:pt x="562" y="319"/>
                </a:lnTo>
                <a:lnTo>
                  <a:pt x="562" y="303"/>
                </a:lnTo>
                <a:lnTo>
                  <a:pt x="562" y="276"/>
                </a:lnTo>
                <a:lnTo>
                  <a:pt x="562" y="256"/>
                </a:lnTo>
                <a:lnTo>
                  <a:pt x="562" y="240"/>
                </a:lnTo>
                <a:lnTo>
                  <a:pt x="562" y="227"/>
                </a:lnTo>
                <a:lnTo>
                  <a:pt x="562" y="218"/>
                </a:lnTo>
                <a:lnTo>
                  <a:pt x="562" y="212"/>
                </a:lnTo>
                <a:lnTo>
                  <a:pt x="562" y="209"/>
                </a:lnTo>
                <a:lnTo>
                  <a:pt x="562" y="207"/>
                </a:lnTo>
                <a:lnTo>
                  <a:pt x="562" y="207"/>
                </a:lnTo>
                <a:lnTo>
                  <a:pt x="559" y="195"/>
                </a:lnTo>
                <a:lnTo>
                  <a:pt x="552" y="185"/>
                </a:lnTo>
                <a:lnTo>
                  <a:pt x="540" y="177"/>
                </a:lnTo>
                <a:lnTo>
                  <a:pt x="526" y="176"/>
                </a:lnTo>
                <a:close/>
                <a:moveTo>
                  <a:pt x="505" y="196"/>
                </a:moveTo>
                <a:lnTo>
                  <a:pt x="508" y="196"/>
                </a:lnTo>
                <a:lnTo>
                  <a:pt x="512" y="199"/>
                </a:lnTo>
                <a:lnTo>
                  <a:pt x="514" y="202"/>
                </a:lnTo>
                <a:lnTo>
                  <a:pt x="515" y="207"/>
                </a:lnTo>
                <a:lnTo>
                  <a:pt x="514" y="209"/>
                </a:lnTo>
                <a:lnTo>
                  <a:pt x="512" y="211"/>
                </a:lnTo>
                <a:lnTo>
                  <a:pt x="505" y="211"/>
                </a:lnTo>
                <a:lnTo>
                  <a:pt x="498" y="211"/>
                </a:lnTo>
                <a:lnTo>
                  <a:pt x="495" y="209"/>
                </a:lnTo>
                <a:lnTo>
                  <a:pt x="493" y="207"/>
                </a:lnTo>
                <a:lnTo>
                  <a:pt x="495" y="202"/>
                </a:lnTo>
                <a:lnTo>
                  <a:pt x="498" y="199"/>
                </a:lnTo>
                <a:lnTo>
                  <a:pt x="501" y="196"/>
                </a:lnTo>
                <a:lnTo>
                  <a:pt x="505" y="196"/>
                </a:lnTo>
                <a:close/>
                <a:moveTo>
                  <a:pt x="386" y="201"/>
                </a:moveTo>
                <a:lnTo>
                  <a:pt x="402" y="201"/>
                </a:lnTo>
                <a:lnTo>
                  <a:pt x="415" y="201"/>
                </a:lnTo>
                <a:lnTo>
                  <a:pt x="427" y="201"/>
                </a:lnTo>
                <a:lnTo>
                  <a:pt x="437" y="201"/>
                </a:lnTo>
                <a:lnTo>
                  <a:pt x="445" y="201"/>
                </a:lnTo>
                <a:lnTo>
                  <a:pt x="453" y="201"/>
                </a:lnTo>
                <a:lnTo>
                  <a:pt x="463" y="201"/>
                </a:lnTo>
                <a:lnTo>
                  <a:pt x="469" y="201"/>
                </a:lnTo>
                <a:lnTo>
                  <a:pt x="472" y="201"/>
                </a:lnTo>
                <a:lnTo>
                  <a:pt x="473" y="201"/>
                </a:lnTo>
                <a:lnTo>
                  <a:pt x="473" y="201"/>
                </a:lnTo>
                <a:lnTo>
                  <a:pt x="473" y="204"/>
                </a:lnTo>
                <a:lnTo>
                  <a:pt x="473" y="205"/>
                </a:lnTo>
                <a:lnTo>
                  <a:pt x="473" y="207"/>
                </a:lnTo>
                <a:lnTo>
                  <a:pt x="459" y="207"/>
                </a:lnTo>
                <a:lnTo>
                  <a:pt x="444" y="207"/>
                </a:lnTo>
                <a:lnTo>
                  <a:pt x="432" y="207"/>
                </a:lnTo>
                <a:lnTo>
                  <a:pt x="422" y="207"/>
                </a:lnTo>
                <a:lnTo>
                  <a:pt x="415" y="207"/>
                </a:lnTo>
                <a:lnTo>
                  <a:pt x="408" y="207"/>
                </a:lnTo>
                <a:lnTo>
                  <a:pt x="397" y="207"/>
                </a:lnTo>
                <a:lnTo>
                  <a:pt x="390" y="207"/>
                </a:lnTo>
                <a:lnTo>
                  <a:pt x="387" y="207"/>
                </a:lnTo>
                <a:lnTo>
                  <a:pt x="386" y="207"/>
                </a:lnTo>
                <a:lnTo>
                  <a:pt x="386" y="207"/>
                </a:lnTo>
                <a:lnTo>
                  <a:pt x="386" y="201"/>
                </a:lnTo>
                <a:close/>
                <a:moveTo>
                  <a:pt x="432" y="603"/>
                </a:moveTo>
                <a:lnTo>
                  <a:pt x="422" y="601"/>
                </a:lnTo>
                <a:lnTo>
                  <a:pt x="413" y="597"/>
                </a:lnTo>
                <a:lnTo>
                  <a:pt x="408" y="588"/>
                </a:lnTo>
                <a:lnTo>
                  <a:pt x="406" y="578"/>
                </a:lnTo>
                <a:lnTo>
                  <a:pt x="408" y="571"/>
                </a:lnTo>
                <a:lnTo>
                  <a:pt x="413" y="563"/>
                </a:lnTo>
                <a:lnTo>
                  <a:pt x="422" y="559"/>
                </a:lnTo>
                <a:lnTo>
                  <a:pt x="432" y="557"/>
                </a:lnTo>
                <a:lnTo>
                  <a:pt x="440" y="559"/>
                </a:lnTo>
                <a:lnTo>
                  <a:pt x="447" y="563"/>
                </a:lnTo>
                <a:lnTo>
                  <a:pt x="451" y="571"/>
                </a:lnTo>
                <a:lnTo>
                  <a:pt x="453" y="578"/>
                </a:lnTo>
                <a:lnTo>
                  <a:pt x="451" y="588"/>
                </a:lnTo>
                <a:lnTo>
                  <a:pt x="447" y="597"/>
                </a:lnTo>
                <a:lnTo>
                  <a:pt x="440" y="601"/>
                </a:lnTo>
                <a:lnTo>
                  <a:pt x="432" y="603"/>
                </a:lnTo>
                <a:close/>
                <a:moveTo>
                  <a:pt x="536" y="525"/>
                </a:moveTo>
                <a:lnTo>
                  <a:pt x="498" y="525"/>
                </a:lnTo>
                <a:lnTo>
                  <a:pt x="466" y="525"/>
                </a:lnTo>
                <a:lnTo>
                  <a:pt x="437" y="525"/>
                </a:lnTo>
                <a:lnTo>
                  <a:pt x="413" y="525"/>
                </a:lnTo>
                <a:lnTo>
                  <a:pt x="393" y="525"/>
                </a:lnTo>
                <a:lnTo>
                  <a:pt x="376" y="525"/>
                </a:lnTo>
                <a:lnTo>
                  <a:pt x="361" y="525"/>
                </a:lnTo>
                <a:lnTo>
                  <a:pt x="351" y="525"/>
                </a:lnTo>
                <a:lnTo>
                  <a:pt x="342" y="525"/>
                </a:lnTo>
                <a:lnTo>
                  <a:pt x="335" y="525"/>
                </a:lnTo>
                <a:lnTo>
                  <a:pt x="330" y="525"/>
                </a:lnTo>
                <a:lnTo>
                  <a:pt x="328" y="525"/>
                </a:lnTo>
                <a:lnTo>
                  <a:pt x="325" y="525"/>
                </a:lnTo>
                <a:lnTo>
                  <a:pt x="323" y="525"/>
                </a:lnTo>
                <a:lnTo>
                  <a:pt x="323" y="499"/>
                </a:lnTo>
                <a:lnTo>
                  <a:pt x="323" y="474"/>
                </a:lnTo>
                <a:lnTo>
                  <a:pt x="323" y="451"/>
                </a:lnTo>
                <a:lnTo>
                  <a:pt x="323" y="429"/>
                </a:lnTo>
                <a:lnTo>
                  <a:pt x="323" y="409"/>
                </a:lnTo>
                <a:lnTo>
                  <a:pt x="323" y="390"/>
                </a:lnTo>
                <a:lnTo>
                  <a:pt x="323" y="357"/>
                </a:lnTo>
                <a:lnTo>
                  <a:pt x="323" y="327"/>
                </a:lnTo>
                <a:lnTo>
                  <a:pt x="323" y="304"/>
                </a:lnTo>
                <a:lnTo>
                  <a:pt x="323" y="285"/>
                </a:lnTo>
                <a:lnTo>
                  <a:pt x="323" y="269"/>
                </a:lnTo>
                <a:lnTo>
                  <a:pt x="323" y="256"/>
                </a:lnTo>
                <a:lnTo>
                  <a:pt x="323" y="247"/>
                </a:lnTo>
                <a:lnTo>
                  <a:pt x="323" y="242"/>
                </a:lnTo>
                <a:lnTo>
                  <a:pt x="323" y="237"/>
                </a:lnTo>
                <a:lnTo>
                  <a:pt x="323" y="234"/>
                </a:lnTo>
                <a:lnTo>
                  <a:pt x="323" y="233"/>
                </a:lnTo>
                <a:lnTo>
                  <a:pt x="323" y="233"/>
                </a:lnTo>
                <a:lnTo>
                  <a:pt x="361" y="233"/>
                </a:lnTo>
                <a:lnTo>
                  <a:pt x="393" y="233"/>
                </a:lnTo>
                <a:lnTo>
                  <a:pt x="422" y="233"/>
                </a:lnTo>
                <a:lnTo>
                  <a:pt x="447" y="233"/>
                </a:lnTo>
                <a:lnTo>
                  <a:pt x="467" y="233"/>
                </a:lnTo>
                <a:lnTo>
                  <a:pt x="483" y="233"/>
                </a:lnTo>
                <a:lnTo>
                  <a:pt x="498" y="233"/>
                </a:lnTo>
                <a:lnTo>
                  <a:pt x="510" y="233"/>
                </a:lnTo>
                <a:lnTo>
                  <a:pt x="518" y="233"/>
                </a:lnTo>
                <a:lnTo>
                  <a:pt x="524" y="233"/>
                </a:lnTo>
                <a:lnTo>
                  <a:pt x="530" y="233"/>
                </a:lnTo>
                <a:lnTo>
                  <a:pt x="533" y="233"/>
                </a:lnTo>
                <a:lnTo>
                  <a:pt x="536" y="233"/>
                </a:lnTo>
                <a:lnTo>
                  <a:pt x="536" y="233"/>
                </a:lnTo>
                <a:lnTo>
                  <a:pt x="536" y="525"/>
                </a:lnTo>
                <a:close/>
                <a:moveTo>
                  <a:pt x="201" y="20"/>
                </a:moveTo>
                <a:lnTo>
                  <a:pt x="204" y="20"/>
                </a:lnTo>
                <a:lnTo>
                  <a:pt x="208" y="23"/>
                </a:lnTo>
                <a:lnTo>
                  <a:pt x="210" y="26"/>
                </a:lnTo>
                <a:lnTo>
                  <a:pt x="211" y="30"/>
                </a:lnTo>
                <a:lnTo>
                  <a:pt x="210" y="33"/>
                </a:lnTo>
                <a:lnTo>
                  <a:pt x="208" y="35"/>
                </a:lnTo>
                <a:lnTo>
                  <a:pt x="201" y="35"/>
                </a:lnTo>
                <a:lnTo>
                  <a:pt x="198" y="35"/>
                </a:lnTo>
                <a:lnTo>
                  <a:pt x="197" y="35"/>
                </a:lnTo>
                <a:lnTo>
                  <a:pt x="195" y="33"/>
                </a:lnTo>
                <a:lnTo>
                  <a:pt x="195" y="30"/>
                </a:lnTo>
                <a:lnTo>
                  <a:pt x="197" y="23"/>
                </a:lnTo>
                <a:lnTo>
                  <a:pt x="198" y="20"/>
                </a:lnTo>
                <a:lnTo>
                  <a:pt x="201" y="20"/>
                </a:lnTo>
                <a:close/>
                <a:moveTo>
                  <a:pt x="82" y="25"/>
                </a:moveTo>
                <a:lnTo>
                  <a:pt x="99" y="25"/>
                </a:lnTo>
                <a:lnTo>
                  <a:pt x="112" y="25"/>
                </a:lnTo>
                <a:lnTo>
                  <a:pt x="125" y="25"/>
                </a:lnTo>
                <a:lnTo>
                  <a:pt x="135" y="25"/>
                </a:lnTo>
                <a:lnTo>
                  <a:pt x="144" y="25"/>
                </a:lnTo>
                <a:lnTo>
                  <a:pt x="151" y="25"/>
                </a:lnTo>
                <a:lnTo>
                  <a:pt x="163" y="25"/>
                </a:lnTo>
                <a:lnTo>
                  <a:pt x="170" y="25"/>
                </a:lnTo>
                <a:lnTo>
                  <a:pt x="173" y="25"/>
                </a:lnTo>
                <a:lnTo>
                  <a:pt x="175" y="25"/>
                </a:lnTo>
                <a:lnTo>
                  <a:pt x="175" y="25"/>
                </a:lnTo>
                <a:lnTo>
                  <a:pt x="175" y="28"/>
                </a:lnTo>
                <a:lnTo>
                  <a:pt x="175" y="30"/>
                </a:lnTo>
                <a:lnTo>
                  <a:pt x="175" y="30"/>
                </a:lnTo>
                <a:lnTo>
                  <a:pt x="159" y="30"/>
                </a:lnTo>
                <a:lnTo>
                  <a:pt x="144" y="30"/>
                </a:lnTo>
                <a:lnTo>
                  <a:pt x="131" y="30"/>
                </a:lnTo>
                <a:lnTo>
                  <a:pt x="121" y="30"/>
                </a:lnTo>
                <a:lnTo>
                  <a:pt x="112" y="30"/>
                </a:lnTo>
                <a:lnTo>
                  <a:pt x="105" y="30"/>
                </a:lnTo>
                <a:lnTo>
                  <a:pt x="93" y="30"/>
                </a:lnTo>
                <a:lnTo>
                  <a:pt x="87" y="30"/>
                </a:lnTo>
                <a:lnTo>
                  <a:pt x="83" y="30"/>
                </a:lnTo>
                <a:lnTo>
                  <a:pt x="82" y="30"/>
                </a:lnTo>
                <a:lnTo>
                  <a:pt x="82" y="30"/>
                </a:lnTo>
                <a:lnTo>
                  <a:pt x="82" y="25"/>
                </a:lnTo>
                <a:close/>
                <a:moveTo>
                  <a:pt x="20" y="351"/>
                </a:moveTo>
                <a:lnTo>
                  <a:pt x="20" y="324"/>
                </a:lnTo>
                <a:lnTo>
                  <a:pt x="20" y="298"/>
                </a:lnTo>
                <a:lnTo>
                  <a:pt x="20" y="275"/>
                </a:lnTo>
                <a:lnTo>
                  <a:pt x="20" y="253"/>
                </a:lnTo>
                <a:lnTo>
                  <a:pt x="20" y="233"/>
                </a:lnTo>
                <a:lnTo>
                  <a:pt x="20" y="214"/>
                </a:lnTo>
                <a:lnTo>
                  <a:pt x="20" y="180"/>
                </a:lnTo>
                <a:lnTo>
                  <a:pt x="20" y="151"/>
                </a:lnTo>
                <a:lnTo>
                  <a:pt x="20" y="128"/>
                </a:lnTo>
                <a:lnTo>
                  <a:pt x="20" y="109"/>
                </a:lnTo>
                <a:lnTo>
                  <a:pt x="20" y="93"/>
                </a:lnTo>
                <a:lnTo>
                  <a:pt x="20" y="81"/>
                </a:lnTo>
                <a:lnTo>
                  <a:pt x="20" y="71"/>
                </a:lnTo>
                <a:lnTo>
                  <a:pt x="20" y="65"/>
                </a:lnTo>
                <a:lnTo>
                  <a:pt x="20" y="61"/>
                </a:lnTo>
                <a:lnTo>
                  <a:pt x="20" y="58"/>
                </a:lnTo>
                <a:lnTo>
                  <a:pt x="20" y="57"/>
                </a:lnTo>
                <a:lnTo>
                  <a:pt x="20" y="57"/>
                </a:lnTo>
                <a:lnTo>
                  <a:pt x="57" y="57"/>
                </a:lnTo>
                <a:lnTo>
                  <a:pt x="90" y="57"/>
                </a:lnTo>
                <a:lnTo>
                  <a:pt x="118" y="57"/>
                </a:lnTo>
                <a:lnTo>
                  <a:pt x="143" y="57"/>
                </a:lnTo>
                <a:lnTo>
                  <a:pt x="163" y="57"/>
                </a:lnTo>
                <a:lnTo>
                  <a:pt x="181" y="57"/>
                </a:lnTo>
                <a:lnTo>
                  <a:pt x="194" y="57"/>
                </a:lnTo>
                <a:lnTo>
                  <a:pt x="205" y="57"/>
                </a:lnTo>
                <a:lnTo>
                  <a:pt x="214" y="57"/>
                </a:lnTo>
                <a:lnTo>
                  <a:pt x="220" y="57"/>
                </a:lnTo>
                <a:lnTo>
                  <a:pt x="226" y="57"/>
                </a:lnTo>
                <a:lnTo>
                  <a:pt x="229" y="57"/>
                </a:lnTo>
                <a:lnTo>
                  <a:pt x="231" y="57"/>
                </a:lnTo>
                <a:lnTo>
                  <a:pt x="231" y="57"/>
                </a:lnTo>
                <a:lnTo>
                  <a:pt x="231" y="83"/>
                </a:lnTo>
                <a:lnTo>
                  <a:pt x="231" y="108"/>
                </a:lnTo>
                <a:lnTo>
                  <a:pt x="231" y="131"/>
                </a:lnTo>
                <a:lnTo>
                  <a:pt x="231" y="154"/>
                </a:lnTo>
                <a:lnTo>
                  <a:pt x="231" y="175"/>
                </a:lnTo>
                <a:lnTo>
                  <a:pt x="231" y="193"/>
                </a:lnTo>
                <a:lnTo>
                  <a:pt x="231" y="227"/>
                </a:lnTo>
                <a:lnTo>
                  <a:pt x="231" y="255"/>
                </a:lnTo>
                <a:lnTo>
                  <a:pt x="231" y="279"/>
                </a:lnTo>
                <a:lnTo>
                  <a:pt x="231" y="298"/>
                </a:lnTo>
                <a:lnTo>
                  <a:pt x="231" y="314"/>
                </a:lnTo>
                <a:lnTo>
                  <a:pt x="231" y="326"/>
                </a:lnTo>
                <a:lnTo>
                  <a:pt x="231" y="335"/>
                </a:lnTo>
                <a:lnTo>
                  <a:pt x="231" y="342"/>
                </a:lnTo>
                <a:lnTo>
                  <a:pt x="231" y="346"/>
                </a:lnTo>
                <a:lnTo>
                  <a:pt x="231" y="349"/>
                </a:lnTo>
                <a:lnTo>
                  <a:pt x="231" y="351"/>
                </a:lnTo>
                <a:lnTo>
                  <a:pt x="231" y="351"/>
                </a:lnTo>
                <a:lnTo>
                  <a:pt x="20" y="351"/>
                </a:lnTo>
                <a:close/>
                <a:moveTo>
                  <a:pt x="128" y="428"/>
                </a:moveTo>
                <a:lnTo>
                  <a:pt x="121" y="426"/>
                </a:lnTo>
                <a:lnTo>
                  <a:pt x="114" y="421"/>
                </a:lnTo>
                <a:lnTo>
                  <a:pt x="109" y="413"/>
                </a:lnTo>
                <a:lnTo>
                  <a:pt x="108" y="403"/>
                </a:lnTo>
                <a:lnTo>
                  <a:pt x="109" y="394"/>
                </a:lnTo>
                <a:lnTo>
                  <a:pt x="114" y="389"/>
                </a:lnTo>
                <a:lnTo>
                  <a:pt x="121" y="384"/>
                </a:lnTo>
                <a:lnTo>
                  <a:pt x="128" y="381"/>
                </a:lnTo>
                <a:lnTo>
                  <a:pt x="135" y="384"/>
                </a:lnTo>
                <a:lnTo>
                  <a:pt x="143" y="389"/>
                </a:lnTo>
                <a:lnTo>
                  <a:pt x="147" y="394"/>
                </a:lnTo>
                <a:lnTo>
                  <a:pt x="148" y="403"/>
                </a:lnTo>
                <a:lnTo>
                  <a:pt x="147" y="413"/>
                </a:lnTo>
                <a:lnTo>
                  <a:pt x="143" y="421"/>
                </a:lnTo>
                <a:lnTo>
                  <a:pt x="135" y="426"/>
                </a:lnTo>
                <a:lnTo>
                  <a:pt x="128" y="428"/>
                </a:lnTo>
                <a:close/>
              </a:path>
            </a:pathLst>
          </a:custGeom>
          <a:solidFill>
            <a:schemeClr val="accent2"/>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49" name="Freeform 239">
            <a:extLst>
              <a:ext uri="{FF2B5EF4-FFF2-40B4-BE49-F238E27FC236}">
                <a16:creationId xmlns:a16="http://schemas.microsoft.com/office/drawing/2014/main" id="{686FE3DD-326E-4AE0-92CF-63F44270AD65}"/>
              </a:ext>
            </a:extLst>
          </p:cNvPr>
          <p:cNvSpPr>
            <a:spLocks noEditPoints="1"/>
          </p:cNvSpPr>
          <p:nvPr userDrawn="1"/>
        </p:nvSpPr>
        <p:spPr bwMode="auto">
          <a:xfrm>
            <a:off x="8538646" y="4123211"/>
            <a:ext cx="176939" cy="285659"/>
          </a:xfrm>
          <a:custGeom>
            <a:avLst/>
            <a:gdLst>
              <a:gd name="T0" fmla="*/ 402 w 438"/>
              <a:gd name="T1" fmla="*/ 619 h 701"/>
              <a:gd name="T2" fmla="*/ 232 w 438"/>
              <a:gd name="T3" fmla="*/ 619 h 701"/>
              <a:gd name="T4" fmla="*/ 232 w 438"/>
              <a:gd name="T5" fmla="*/ 47 h 701"/>
              <a:gd name="T6" fmla="*/ 402 w 438"/>
              <a:gd name="T7" fmla="*/ 47 h 701"/>
              <a:gd name="T8" fmla="*/ 402 w 438"/>
              <a:gd name="T9" fmla="*/ 619 h 701"/>
              <a:gd name="T10" fmla="*/ 250 w 438"/>
              <a:gd name="T11" fmla="*/ 288 h 701"/>
              <a:gd name="T12" fmla="*/ 286 w 438"/>
              <a:gd name="T13" fmla="*/ 288 h 701"/>
              <a:gd name="T14" fmla="*/ 286 w 438"/>
              <a:gd name="T15" fmla="*/ 383 h 701"/>
              <a:gd name="T16" fmla="*/ 250 w 438"/>
              <a:gd name="T17" fmla="*/ 383 h 701"/>
              <a:gd name="T18" fmla="*/ 250 w 438"/>
              <a:gd name="T19" fmla="*/ 288 h 701"/>
              <a:gd name="T20" fmla="*/ 153 w 438"/>
              <a:gd name="T21" fmla="*/ 288 h 701"/>
              <a:gd name="T22" fmla="*/ 190 w 438"/>
              <a:gd name="T23" fmla="*/ 288 h 701"/>
              <a:gd name="T24" fmla="*/ 190 w 438"/>
              <a:gd name="T25" fmla="*/ 383 h 701"/>
              <a:gd name="T26" fmla="*/ 153 w 438"/>
              <a:gd name="T27" fmla="*/ 383 h 701"/>
              <a:gd name="T28" fmla="*/ 153 w 438"/>
              <a:gd name="T29" fmla="*/ 288 h 701"/>
              <a:gd name="T30" fmla="*/ 206 w 438"/>
              <a:gd name="T31" fmla="*/ 619 h 701"/>
              <a:gd name="T32" fmla="*/ 36 w 438"/>
              <a:gd name="T33" fmla="*/ 619 h 701"/>
              <a:gd name="T34" fmla="*/ 36 w 438"/>
              <a:gd name="T35" fmla="*/ 47 h 701"/>
              <a:gd name="T36" fmla="*/ 206 w 438"/>
              <a:gd name="T37" fmla="*/ 47 h 701"/>
              <a:gd name="T38" fmla="*/ 206 w 438"/>
              <a:gd name="T39" fmla="*/ 619 h 701"/>
              <a:gd name="T40" fmla="*/ 365 w 438"/>
              <a:gd name="T41" fmla="*/ 0 h 701"/>
              <a:gd name="T42" fmla="*/ 73 w 438"/>
              <a:gd name="T43" fmla="*/ 0 h 701"/>
              <a:gd name="T44" fmla="*/ 0 w 438"/>
              <a:gd name="T45" fmla="*/ 74 h 701"/>
              <a:gd name="T46" fmla="*/ 0 w 438"/>
              <a:gd name="T47" fmla="*/ 590 h 701"/>
              <a:gd name="T48" fmla="*/ 44 w 438"/>
              <a:gd name="T49" fmla="*/ 657 h 701"/>
              <a:gd name="T50" fmla="*/ 44 w 438"/>
              <a:gd name="T51" fmla="*/ 688 h 701"/>
              <a:gd name="T52" fmla="*/ 57 w 438"/>
              <a:gd name="T53" fmla="*/ 701 h 701"/>
              <a:gd name="T54" fmla="*/ 69 w 438"/>
              <a:gd name="T55" fmla="*/ 688 h 701"/>
              <a:gd name="T56" fmla="*/ 69 w 438"/>
              <a:gd name="T57" fmla="*/ 663 h 701"/>
              <a:gd name="T58" fmla="*/ 73 w 438"/>
              <a:gd name="T59" fmla="*/ 664 h 701"/>
              <a:gd name="T60" fmla="*/ 365 w 438"/>
              <a:gd name="T61" fmla="*/ 664 h 701"/>
              <a:gd name="T62" fmla="*/ 369 w 438"/>
              <a:gd name="T63" fmla="*/ 663 h 701"/>
              <a:gd name="T64" fmla="*/ 369 w 438"/>
              <a:gd name="T65" fmla="*/ 688 h 701"/>
              <a:gd name="T66" fmla="*/ 381 w 438"/>
              <a:gd name="T67" fmla="*/ 701 h 701"/>
              <a:gd name="T68" fmla="*/ 394 w 438"/>
              <a:gd name="T69" fmla="*/ 688 h 701"/>
              <a:gd name="T70" fmla="*/ 394 w 438"/>
              <a:gd name="T71" fmla="*/ 657 h 701"/>
              <a:gd name="T72" fmla="*/ 438 w 438"/>
              <a:gd name="T73" fmla="*/ 590 h 701"/>
              <a:gd name="T74" fmla="*/ 438 w 438"/>
              <a:gd name="T75" fmla="*/ 74 h 701"/>
              <a:gd name="T76" fmla="*/ 365 w 438"/>
              <a:gd name="T77"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8" h="701">
                <a:moveTo>
                  <a:pt x="402" y="619"/>
                </a:moveTo>
                <a:lnTo>
                  <a:pt x="232" y="619"/>
                </a:lnTo>
                <a:lnTo>
                  <a:pt x="232" y="47"/>
                </a:lnTo>
                <a:lnTo>
                  <a:pt x="402" y="47"/>
                </a:lnTo>
                <a:lnTo>
                  <a:pt x="402" y="619"/>
                </a:lnTo>
                <a:close/>
                <a:moveTo>
                  <a:pt x="250" y="288"/>
                </a:moveTo>
                <a:lnTo>
                  <a:pt x="286" y="288"/>
                </a:lnTo>
                <a:lnTo>
                  <a:pt x="286" y="383"/>
                </a:lnTo>
                <a:lnTo>
                  <a:pt x="250" y="383"/>
                </a:lnTo>
                <a:lnTo>
                  <a:pt x="250" y="288"/>
                </a:lnTo>
                <a:close/>
                <a:moveTo>
                  <a:pt x="153" y="288"/>
                </a:moveTo>
                <a:lnTo>
                  <a:pt x="190" y="288"/>
                </a:lnTo>
                <a:lnTo>
                  <a:pt x="190" y="383"/>
                </a:lnTo>
                <a:lnTo>
                  <a:pt x="153" y="383"/>
                </a:lnTo>
                <a:lnTo>
                  <a:pt x="153" y="288"/>
                </a:lnTo>
                <a:close/>
                <a:moveTo>
                  <a:pt x="206" y="619"/>
                </a:moveTo>
                <a:lnTo>
                  <a:pt x="36" y="619"/>
                </a:lnTo>
                <a:lnTo>
                  <a:pt x="36" y="47"/>
                </a:lnTo>
                <a:lnTo>
                  <a:pt x="206" y="47"/>
                </a:lnTo>
                <a:lnTo>
                  <a:pt x="206" y="619"/>
                </a:lnTo>
                <a:close/>
                <a:moveTo>
                  <a:pt x="365" y="0"/>
                </a:moveTo>
                <a:lnTo>
                  <a:pt x="73" y="0"/>
                </a:lnTo>
                <a:cubicBezTo>
                  <a:pt x="33" y="0"/>
                  <a:pt x="0" y="33"/>
                  <a:pt x="0" y="74"/>
                </a:cubicBezTo>
                <a:lnTo>
                  <a:pt x="0" y="590"/>
                </a:lnTo>
                <a:cubicBezTo>
                  <a:pt x="0" y="620"/>
                  <a:pt x="18" y="646"/>
                  <a:pt x="44" y="657"/>
                </a:cubicBezTo>
                <a:lnTo>
                  <a:pt x="44" y="688"/>
                </a:lnTo>
                <a:cubicBezTo>
                  <a:pt x="44" y="695"/>
                  <a:pt x="49" y="701"/>
                  <a:pt x="57" y="701"/>
                </a:cubicBezTo>
                <a:cubicBezTo>
                  <a:pt x="64" y="701"/>
                  <a:pt x="69" y="695"/>
                  <a:pt x="69" y="688"/>
                </a:cubicBezTo>
                <a:lnTo>
                  <a:pt x="69" y="663"/>
                </a:lnTo>
                <a:lnTo>
                  <a:pt x="73" y="664"/>
                </a:lnTo>
                <a:lnTo>
                  <a:pt x="365" y="664"/>
                </a:lnTo>
                <a:lnTo>
                  <a:pt x="369" y="663"/>
                </a:lnTo>
                <a:lnTo>
                  <a:pt x="369" y="688"/>
                </a:lnTo>
                <a:cubicBezTo>
                  <a:pt x="369" y="695"/>
                  <a:pt x="374" y="701"/>
                  <a:pt x="381" y="701"/>
                </a:cubicBezTo>
                <a:cubicBezTo>
                  <a:pt x="388" y="701"/>
                  <a:pt x="394" y="695"/>
                  <a:pt x="394" y="688"/>
                </a:cubicBezTo>
                <a:lnTo>
                  <a:pt x="394" y="657"/>
                </a:lnTo>
                <a:cubicBezTo>
                  <a:pt x="420" y="646"/>
                  <a:pt x="438" y="620"/>
                  <a:pt x="438" y="590"/>
                </a:cubicBezTo>
                <a:lnTo>
                  <a:pt x="438" y="74"/>
                </a:lnTo>
                <a:cubicBezTo>
                  <a:pt x="438" y="33"/>
                  <a:pt x="405" y="0"/>
                  <a:pt x="365" y="0"/>
                </a:cubicBezTo>
                <a:close/>
              </a:path>
            </a:pathLst>
          </a:custGeom>
          <a:solidFill>
            <a:schemeClr val="accent4"/>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50" name="Freeform 357">
            <a:extLst>
              <a:ext uri="{FF2B5EF4-FFF2-40B4-BE49-F238E27FC236}">
                <a16:creationId xmlns:a16="http://schemas.microsoft.com/office/drawing/2014/main" id="{92D6088B-4333-423D-8642-3ECE99678019}"/>
              </a:ext>
            </a:extLst>
          </p:cNvPr>
          <p:cNvSpPr>
            <a:spLocks noEditPoints="1"/>
          </p:cNvSpPr>
          <p:nvPr userDrawn="1"/>
        </p:nvSpPr>
        <p:spPr bwMode="auto">
          <a:xfrm>
            <a:off x="3536673" y="4747209"/>
            <a:ext cx="247288" cy="249418"/>
          </a:xfrm>
          <a:custGeom>
            <a:avLst/>
            <a:gdLst>
              <a:gd name="T0" fmla="*/ 497 w 612"/>
              <a:gd name="T1" fmla="*/ 249 h 612"/>
              <a:gd name="T2" fmla="*/ 497 w 612"/>
              <a:gd name="T3" fmla="*/ 220 h 612"/>
              <a:gd name="T4" fmla="*/ 497 w 612"/>
              <a:gd name="T5" fmla="*/ 115 h 612"/>
              <a:gd name="T6" fmla="*/ 114 w 612"/>
              <a:gd name="T7" fmla="*/ 115 h 612"/>
              <a:gd name="T8" fmla="*/ 114 w 612"/>
              <a:gd name="T9" fmla="*/ 220 h 612"/>
              <a:gd name="T10" fmla="*/ 114 w 612"/>
              <a:gd name="T11" fmla="*/ 249 h 612"/>
              <a:gd name="T12" fmla="*/ 114 w 612"/>
              <a:gd name="T13" fmla="*/ 411 h 612"/>
              <a:gd name="T14" fmla="*/ 497 w 612"/>
              <a:gd name="T15" fmla="*/ 411 h 612"/>
              <a:gd name="T16" fmla="*/ 497 w 612"/>
              <a:gd name="T17" fmla="*/ 249 h 612"/>
              <a:gd name="T18" fmla="*/ 583 w 612"/>
              <a:gd name="T19" fmla="*/ 115 h 612"/>
              <a:gd name="T20" fmla="*/ 554 w 612"/>
              <a:gd name="T21" fmla="*/ 115 h 612"/>
              <a:gd name="T22" fmla="*/ 554 w 612"/>
              <a:gd name="T23" fmla="*/ 278 h 612"/>
              <a:gd name="T24" fmla="*/ 554 w 612"/>
              <a:gd name="T25" fmla="*/ 411 h 612"/>
              <a:gd name="T26" fmla="*/ 554 w 612"/>
              <a:gd name="T27" fmla="*/ 440 h 612"/>
              <a:gd name="T28" fmla="*/ 526 w 612"/>
              <a:gd name="T29" fmla="*/ 469 h 612"/>
              <a:gd name="T30" fmla="*/ 375 w 612"/>
              <a:gd name="T31" fmla="*/ 469 h 612"/>
              <a:gd name="T32" fmla="*/ 469 w 612"/>
              <a:gd name="T33" fmla="*/ 563 h 612"/>
              <a:gd name="T34" fmla="*/ 478 w 612"/>
              <a:gd name="T35" fmla="*/ 584 h 612"/>
              <a:gd name="T36" fmla="*/ 449 w 612"/>
              <a:gd name="T37" fmla="*/ 612 h 612"/>
              <a:gd name="T38" fmla="*/ 429 w 612"/>
              <a:gd name="T39" fmla="*/ 604 h 612"/>
              <a:gd name="T40" fmla="*/ 334 w 612"/>
              <a:gd name="T41" fmla="*/ 509 h 612"/>
              <a:gd name="T42" fmla="*/ 334 w 612"/>
              <a:gd name="T43" fmla="*/ 584 h 612"/>
              <a:gd name="T44" fmla="*/ 306 w 612"/>
              <a:gd name="T45" fmla="*/ 612 h 612"/>
              <a:gd name="T46" fmla="*/ 277 w 612"/>
              <a:gd name="T47" fmla="*/ 584 h 612"/>
              <a:gd name="T48" fmla="*/ 277 w 612"/>
              <a:gd name="T49" fmla="*/ 509 h 612"/>
              <a:gd name="T50" fmla="*/ 182 w 612"/>
              <a:gd name="T51" fmla="*/ 604 h 612"/>
              <a:gd name="T52" fmla="*/ 162 w 612"/>
              <a:gd name="T53" fmla="*/ 612 h 612"/>
              <a:gd name="T54" fmla="*/ 133 w 612"/>
              <a:gd name="T55" fmla="*/ 584 h 612"/>
              <a:gd name="T56" fmla="*/ 142 w 612"/>
              <a:gd name="T57" fmla="*/ 563 h 612"/>
              <a:gd name="T58" fmla="*/ 236 w 612"/>
              <a:gd name="T59" fmla="*/ 469 h 612"/>
              <a:gd name="T60" fmla="*/ 86 w 612"/>
              <a:gd name="T61" fmla="*/ 469 h 612"/>
              <a:gd name="T62" fmla="*/ 57 w 612"/>
              <a:gd name="T63" fmla="*/ 440 h 612"/>
              <a:gd name="T64" fmla="*/ 57 w 612"/>
              <a:gd name="T65" fmla="*/ 411 h 612"/>
              <a:gd name="T66" fmla="*/ 57 w 612"/>
              <a:gd name="T67" fmla="*/ 278 h 612"/>
              <a:gd name="T68" fmla="*/ 57 w 612"/>
              <a:gd name="T69" fmla="*/ 115 h 612"/>
              <a:gd name="T70" fmla="*/ 28 w 612"/>
              <a:gd name="T71" fmla="*/ 115 h 612"/>
              <a:gd name="T72" fmla="*/ 0 w 612"/>
              <a:gd name="T73" fmla="*/ 86 h 612"/>
              <a:gd name="T74" fmla="*/ 28 w 612"/>
              <a:gd name="T75" fmla="*/ 57 h 612"/>
              <a:gd name="T76" fmla="*/ 277 w 612"/>
              <a:gd name="T77" fmla="*/ 57 h 612"/>
              <a:gd name="T78" fmla="*/ 277 w 612"/>
              <a:gd name="T79" fmla="*/ 29 h 612"/>
              <a:gd name="T80" fmla="*/ 306 w 612"/>
              <a:gd name="T81" fmla="*/ 0 h 612"/>
              <a:gd name="T82" fmla="*/ 334 w 612"/>
              <a:gd name="T83" fmla="*/ 29 h 612"/>
              <a:gd name="T84" fmla="*/ 334 w 612"/>
              <a:gd name="T85" fmla="*/ 57 h 612"/>
              <a:gd name="T86" fmla="*/ 583 w 612"/>
              <a:gd name="T87" fmla="*/ 57 h 612"/>
              <a:gd name="T88" fmla="*/ 612 w 612"/>
              <a:gd name="T89" fmla="*/ 86 h 612"/>
              <a:gd name="T90" fmla="*/ 583 w 612"/>
              <a:gd name="T91" fmla="*/ 11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2" h="612">
                <a:moveTo>
                  <a:pt x="497" y="249"/>
                </a:moveTo>
                <a:lnTo>
                  <a:pt x="497" y="220"/>
                </a:lnTo>
                <a:lnTo>
                  <a:pt x="497" y="115"/>
                </a:lnTo>
                <a:lnTo>
                  <a:pt x="114" y="115"/>
                </a:lnTo>
                <a:lnTo>
                  <a:pt x="114" y="220"/>
                </a:lnTo>
                <a:lnTo>
                  <a:pt x="114" y="249"/>
                </a:lnTo>
                <a:lnTo>
                  <a:pt x="114" y="411"/>
                </a:lnTo>
                <a:lnTo>
                  <a:pt x="497" y="411"/>
                </a:lnTo>
                <a:lnTo>
                  <a:pt x="497" y="249"/>
                </a:lnTo>
                <a:close/>
                <a:moveTo>
                  <a:pt x="583" y="115"/>
                </a:moveTo>
                <a:lnTo>
                  <a:pt x="554" y="115"/>
                </a:lnTo>
                <a:lnTo>
                  <a:pt x="554" y="278"/>
                </a:lnTo>
                <a:lnTo>
                  <a:pt x="554" y="411"/>
                </a:lnTo>
                <a:lnTo>
                  <a:pt x="554" y="440"/>
                </a:lnTo>
                <a:cubicBezTo>
                  <a:pt x="554" y="456"/>
                  <a:pt x="541" y="469"/>
                  <a:pt x="526" y="469"/>
                </a:cubicBezTo>
                <a:lnTo>
                  <a:pt x="375" y="469"/>
                </a:lnTo>
                <a:lnTo>
                  <a:pt x="469" y="563"/>
                </a:lnTo>
                <a:cubicBezTo>
                  <a:pt x="475" y="569"/>
                  <a:pt x="478" y="576"/>
                  <a:pt x="478" y="584"/>
                </a:cubicBezTo>
                <a:cubicBezTo>
                  <a:pt x="478" y="600"/>
                  <a:pt x="465" y="612"/>
                  <a:pt x="449" y="612"/>
                </a:cubicBezTo>
                <a:cubicBezTo>
                  <a:pt x="441" y="612"/>
                  <a:pt x="434" y="609"/>
                  <a:pt x="429" y="604"/>
                </a:cubicBezTo>
                <a:lnTo>
                  <a:pt x="334" y="509"/>
                </a:lnTo>
                <a:lnTo>
                  <a:pt x="334" y="584"/>
                </a:lnTo>
                <a:cubicBezTo>
                  <a:pt x="334" y="600"/>
                  <a:pt x="321" y="612"/>
                  <a:pt x="306" y="612"/>
                </a:cubicBezTo>
                <a:cubicBezTo>
                  <a:pt x="290" y="612"/>
                  <a:pt x="277" y="600"/>
                  <a:pt x="277" y="584"/>
                </a:cubicBezTo>
                <a:lnTo>
                  <a:pt x="277" y="509"/>
                </a:lnTo>
                <a:lnTo>
                  <a:pt x="182" y="604"/>
                </a:lnTo>
                <a:cubicBezTo>
                  <a:pt x="177" y="609"/>
                  <a:pt x="170" y="612"/>
                  <a:pt x="162" y="612"/>
                </a:cubicBezTo>
                <a:cubicBezTo>
                  <a:pt x="146" y="612"/>
                  <a:pt x="133" y="600"/>
                  <a:pt x="133" y="584"/>
                </a:cubicBezTo>
                <a:cubicBezTo>
                  <a:pt x="133" y="576"/>
                  <a:pt x="137" y="569"/>
                  <a:pt x="142" y="563"/>
                </a:cubicBezTo>
                <a:lnTo>
                  <a:pt x="236" y="469"/>
                </a:lnTo>
                <a:lnTo>
                  <a:pt x="86" y="469"/>
                </a:lnTo>
                <a:cubicBezTo>
                  <a:pt x="70" y="469"/>
                  <a:pt x="57" y="456"/>
                  <a:pt x="57" y="440"/>
                </a:cubicBezTo>
                <a:lnTo>
                  <a:pt x="57" y="411"/>
                </a:lnTo>
                <a:lnTo>
                  <a:pt x="57" y="278"/>
                </a:lnTo>
                <a:lnTo>
                  <a:pt x="57" y="115"/>
                </a:lnTo>
                <a:lnTo>
                  <a:pt x="28" y="115"/>
                </a:lnTo>
                <a:cubicBezTo>
                  <a:pt x="12" y="115"/>
                  <a:pt x="0" y="102"/>
                  <a:pt x="0" y="86"/>
                </a:cubicBezTo>
                <a:cubicBezTo>
                  <a:pt x="0" y="70"/>
                  <a:pt x="12" y="57"/>
                  <a:pt x="28" y="57"/>
                </a:cubicBezTo>
                <a:lnTo>
                  <a:pt x="277" y="57"/>
                </a:lnTo>
                <a:lnTo>
                  <a:pt x="277" y="29"/>
                </a:lnTo>
                <a:cubicBezTo>
                  <a:pt x="277" y="13"/>
                  <a:pt x="290" y="0"/>
                  <a:pt x="306" y="0"/>
                </a:cubicBezTo>
                <a:cubicBezTo>
                  <a:pt x="321" y="0"/>
                  <a:pt x="334" y="13"/>
                  <a:pt x="334" y="29"/>
                </a:cubicBezTo>
                <a:lnTo>
                  <a:pt x="334" y="57"/>
                </a:lnTo>
                <a:lnTo>
                  <a:pt x="583" y="57"/>
                </a:lnTo>
                <a:cubicBezTo>
                  <a:pt x="599" y="57"/>
                  <a:pt x="612" y="70"/>
                  <a:pt x="612" y="86"/>
                </a:cubicBezTo>
                <a:cubicBezTo>
                  <a:pt x="612" y="102"/>
                  <a:pt x="599" y="115"/>
                  <a:pt x="583" y="115"/>
                </a:cubicBezTo>
                <a:close/>
              </a:path>
            </a:pathLst>
          </a:custGeom>
          <a:solidFill>
            <a:schemeClr val="accent5"/>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52" name="Espace réservé du texte 51">
            <a:extLst>
              <a:ext uri="{FF2B5EF4-FFF2-40B4-BE49-F238E27FC236}">
                <a16:creationId xmlns:a16="http://schemas.microsoft.com/office/drawing/2014/main" id="{99E62CC2-3CAC-4A6C-BB37-BF62135CB3AE}"/>
              </a:ext>
            </a:extLst>
          </p:cNvPr>
          <p:cNvSpPr>
            <a:spLocks noGrp="1"/>
          </p:cNvSpPr>
          <p:nvPr>
            <p:ph type="body" sz="quarter" idx="10" hasCustomPrompt="1"/>
          </p:nvPr>
        </p:nvSpPr>
        <p:spPr>
          <a:xfrm>
            <a:off x="1416172" y="2203347"/>
            <a:ext cx="1895475" cy="230234"/>
          </a:xfrm>
          <a:prstGeom prst="rect">
            <a:avLst/>
          </a:prstGeom>
        </p:spPr>
        <p:txBody>
          <a:bodyPr anchor="ctr"/>
          <a:lstStyle>
            <a:lvl1pPr marL="0" indent="0" algn="r">
              <a:buNone/>
              <a:defRPr sz="1200" b="0">
                <a:solidFill>
                  <a:schemeClr val="tx1"/>
                </a:solidFill>
              </a:defRPr>
            </a:lvl1pPr>
          </a:lstStyle>
          <a:p>
            <a:pPr lvl="0"/>
            <a:r>
              <a:rPr lang="fr-FR" dirty="0"/>
              <a:t>Titre</a:t>
            </a:r>
          </a:p>
        </p:txBody>
      </p:sp>
      <p:sp>
        <p:nvSpPr>
          <p:cNvPr id="54" name="Espace réservé du texte 53">
            <a:extLst>
              <a:ext uri="{FF2B5EF4-FFF2-40B4-BE49-F238E27FC236}">
                <a16:creationId xmlns:a16="http://schemas.microsoft.com/office/drawing/2014/main" id="{4910189E-E9B3-47C8-9A7D-D8A1121ABB3B}"/>
              </a:ext>
            </a:extLst>
          </p:cNvPr>
          <p:cNvSpPr>
            <a:spLocks noGrp="1"/>
          </p:cNvSpPr>
          <p:nvPr>
            <p:ph type="body" sz="quarter" idx="11" hasCustomPrompt="1"/>
          </p:nvPr>
        </p:nvSpPr>
        <p:spPr>
          <a:xfrm>
            <a:off x="870830" y="2447536"/>
            <a:ext cx="2451100" cy="520956"/>
          </a:xfrm>
          <a:prstGeom prst="rect">
            <a:avLst/>
          </a:prstGeom>
        </p:spPr>
        <p:txBody>
          <a:bodyPr/>
          <a:lstStyle>
            <a:lvl1pPr marL="0" indent="0" algn="r">
              <a:buNone/>
              <a:defRPr sz="1100" b="0">
                <a:solidFill>
                  <a:schemeClr val="tx1">
                    <a:lumMod val="50000"/>
                    <a:lumOff val="50000"/>
                  </a:schemeClr>
                </a:solidFill>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Interdum</a:t>
            </a:r>
            <a:r>
              <a:rPr lang="fr-FR" dirty="0"/>
              <a:t> et </a:t>
            </a:r>
            <a:r>
              <a:rPr lang="fr-FR" dirty="0" err="1"/>
              <a:t>malesuada</a:t>
            </a:r>
            <a:r>
              <a:rPr lang="fr-FR" dirty="0"/>
              <a:t> </a:t>
            </a:r>
            <a:r>
              <a:rPr lang="fr-FR" dirty="0" err="1"/>
              <a:t>fames</a:t>
            </a:r>
            <a:r>
              <a:rPr lang="fr-FR" dirty="0"/>
              <a:t> </a:t>
            </a:r>
            <a:r>
              <a:rPr lang="fr-FR" dirty="0" err="1"/>
              <a:t>ac</a:t>
            </a:r>
            <a:r>
              <a:rPr lang="fr-FR" dirty="0"/>
              <a:t> ante ipsum</a:t>
            </a:r>
          </a:p>
        </p:txBody>
      </p:sp>
      <p:sp>
        <p:nvSpPr>
          <p:cNvPr id="56" name="Espace réservé du texte 55">
            <a:extLst>
              <a:ext uri="{FF2B5EF4-FFF2-40B4-BE49-F238E27FC236}">
                <a16:creationId xmlns:a16="http://schemas.microsoft.com/office/drawing/2014/main" id="{5D580B52-A35F-47EC-AFF4-B0EEB41E08F1}"/>
              </a:ext>
            </a:extLst>
          </p:cNvPr>
          <p:cNvSpPr>
            <a:spLocks noGrp="1"/>
          </p:cNvSpPr>
          <p:nvPr>
            <p:ph type="body" sz="quarter" idx="12" hasCustomPrompt="1"/>
          </p:nvPr>
        </p:nvSpPr>
        <p:spPr>
          <a:xfrm>
            <a:off x="1416172" y="3415394"/>
            <a:ext cx="1904008" cy="289923"/>
          </a:xfrm>
          <a:prstGeom prst="rect">
            <a:avLst/>
          </a:prstGeom>
        </p:spPr>
        <p:txBody>
          <a:bodyPr/>
          <a:lstStyle>
            <a:lvl1pPr marL="0" indent="0" algn="r">
              <a:buNone/>
              <a:defRPr lang="fr-FR" sz="1200" b="0" kern="1200" dirty="0">
                <a:solidFill>
                  <a:schemeClr val="tx1"/>
                </a:solidFill>
                <a:latin typeface="+mn-lt"/>
                <a:ea typeface="+mn-ea"/>
                <a:cs typeface="+mn-cs"/>
              </a:defRPr>
            </a:lvl1pPr>
          </a:lstStyle>
          <a:p>
            <a:pPr lvl="0"/>
            <a:r>
              <a:rPr lang="fr-FR" dirty="0"/>
              <a:t>Titre</a:t>
            </a:r>
          </a:p>
        </p:txBody>
      </p:sp>
      <p:sp>
        <p:nvSpPr>
          <p:cNvPr id="58" name="Espace réservé du texte 57">
            <a:extLst>
              <a:ext uri="{FF2B5EF4-FFF2-40B4-BE49-F238E27FC236}">
                <a16:creationId xmlns:a16="http://schemas.microsoft.com/office/drawing/2014/main" id="{708A41EC-0868-4DAA-8869-F5E657FB8206}"/>
              </a:ext>
            </a:extLst>
          </p:cNvPr>
          <p:cNvSpPr>
            <a:spLocks noGrp="1"/>
          </p:cNvSpPr>
          <p:nvPr>
            <p:ph type="body" sz="quarter" idx="13" hasCustomPrompt="1"/>
          </p:nvPr>
        </p:nvSpPr>
        <p:spPr>
          <a:xfrm>
            <a:off x="870668" y="3700173"/>
            <a:ext cx="2449512" cy="611187"/>
          </a:xfrm>
          <a:prstGeom prst="rect">
            <a:avLst/>
          </a:prstGeom>
        </p:spPr>
        <p:txBody>
          <a:bodyPr/>
          <a:lstStyle>
            <a:lvl1pPr marL="0" indent="0" algn="r">
              <a:buNone/>
              <a:defRPr lang="fr-FR" sz="1100" b="0" kern="1200" dirty="0" smtClean="0">
                <a:solidFill>
                  <a:schemeClr val="tx1">
                    <a:lumMod val="50000"/>
                    <a:lumOff val="50000"/>
                  </a:schemeClr>
                </a:solidFill>
                <a:latin typeface="+mn-lt"/>
                <a:ea typeface="+mn-ea"/>
                <a:cs typeface="+mn-cs"/>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Interdum</a:t>
            </a:r>
            <a:r>
              <a:rPr lang="fr-FR" dirty="0"/>
              <a:t> et </a:t>
            </a:r>
            <a:r>
              <a:rPr lang="fr-FR" dirty="0" err="1"/>
              <a:t>malesuada</a:t>
            </a:r>
            <a:r>
              <a:rPr lang="fr-FR" dirty="0"/>
              <a:t> </a:t>
            </a:r>
            <a:r>
              <a:rPr lang="fr-FR" dirty="0" err="1"/>
              <a:t>fames</a:t>
            </a:r>
            <a:r>
              <a:rPr lang="fr-FR" dirty="0"/>
              <a:t> </a:t>
            </a:r>
            <a:r>
              <a:rPr lang="fr-FR" dirty="0" err="1"/>
              <a:t>ac</a:t>
            </a:r>
            <a:r>
              <a:rPr lang="fr-FR" dirty="0"/>
              <a:t> ante ipsum</a:t>
            </a:r>
          </a:p>
          <a:p>
            <a:pPr lvl="0"/>
            <a:endParaRPr lang="fr-FR" dirty="0"/>
          </a:p>
        </p:txBody>
      </p:sp>
      <p:sp>
        <p:nvSpPr>
          <p:cNvPr id="60" name="Espace réservé du texte 59">
            <a:extLst>
              <a:ext uri="{FF2B5EF4-FFF2-40B4-BE49-F238E27FC236}">
                <a16:creationId xmlns:a16="http://schemas.microsoft.com/office/drawing/2014/main" id="{A504A225-A684-497A-B78A-D207F763E638}"/>
              </a:ext>
            </a:extLst>
          </p:cNvPr>
          <p:cNvSpPr>
            <a:spLocks noGrp="1"/>
          </p:cNvSpPr>
          <p:nvPr>
            <p:ph type="body" sz="quarter" idx="14" hasCustomPrompt="1"/>
          </p:nvPr>
        </p:nvSpPr>
        <p:spPr>
          <a:xfrm>
            <a:off x="1444478" y="4753698"/>
            <a:ext cx="1874837" cy="242930"/>
          </a:xfrm>
          <a:prstGeom prst="rect">
            <a:avLst/>
          </a:prstGeom>
        </p:spPr>
        <p:txBody>
          <a:bodyPr anchor="ctr"/>
          <a:lstStyle>
            <a:lvl1pPr marL="0" indent="0" algn="r">
              <a:buNone/>
              <a:defRPr lang="fr-FR" sz="1200" b="1" kern="1200" dirty="0">
                <a:solidFill>
                  <a:schemeClr val="tx1"/>
                </a:solidFill>
                <a:latin typeface="+mn-lt"/>
                <a:ea typeface="+mn-ea"/>
                <a:cs typeface="+mn-cs"/>
              </a:defRPr>
            </a:lvl1pPr>
          </a:lstStyle>
          <a:p>
            <a:pPr lvl="0"/>
            <a:r>
              <a:rPr lang="fr-FR" dirty="0"/>
              <a:t>Titre</a:t>
            </a:r>
          </a:p>
        </p:txBody>
      </p:sp>
      <p:sp>
        <p:nvSpPr>
          <p:cNvPr id="62" name="Espace réservé du texte 61">
            <a:extLst>
              <a:ext uri="{FF2B5EF4-FFF2-40B4-BE49-F238E27FC236}">
                <a16:creationId xmlns:a16="http://schemas.microsoft.com/office/drawing/2014/main" id="{DC8F6915-C019-495A-BB69-F4A2EDF47209}"/>
              </a:ext>
            </a:extLst>
          </p:cNvPr>
          <p:cNvSpPr>
            <a:spLocks noGrp="1"/>
          </p:cNvSpPr>
          <p:nvPr>
            <p:ph type="body" sz="quarter" idx="15" hasCustomPrompt="1"/>
          </p:nvPr>
        </p:nvSpPr>
        <p:spPr>
          <a:xfrm>
            <a:off x="870668" y="5024438"/>
            <a:ext cx="2449512" cy="611187"/>
          </a:xfrm>
          <a:prstGeom prst="rect">
            <a:avLst/>
          </a:prstGeom>
        </p:spPr>
        <p:txBody>
          <a:bodyPr/>
          <a:lstStyle>
            <a:lvl1pPr marL="0" indent="0" algn="r">
              <a:buFont typeface="Arial" panose="020B0604020202020204" pitchFamily="34" charset="0"/>
              <a:buNone/>
              <a:defRPr sz="1100">
                <a:solidFill>
                  <a:schemeClr val="tx1">
                    <a:lumMod val="50000"/>
                    <a:lumOff val="50000"/>
                  </a:schemeClr>
                </a:solidFill>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Interdum</a:t>
            </a:r>
            <a:r>
              <a:rPr lang="fr-FR" dirty="0"/>
              <a:t> et </a:t>
            </a:r>
            <a:r>
              <a:rPr lang="fr-FR" dirty="0" err="1"/>
              <a:t>malesuada</a:t>
            </a:r>
            <a:r>
              <a:rPr lang="fr-FR" dirty="0"/>
              <a:t> </a:t>
            </a:r>
            <a:r>
              <a:rPr lang="fr-FR" dirty="0" err="1"/>
              <a:t>fames</a:t>
            </a:r>
            <a:r>
              <a:rPr lang="fr-FR" dirty="0"/>
              <a:t> </a:t>
            </a:r>
            <a:r>
              <a:rPr lang="fr-FR" dirty="0" err="1"/>
              <a:t>ac</a:t>
            </a:r>
            <a:r>
              <a:rPr lang="fr-FR" dirty="0"/>
              <a:t> ante ipsum</a:t>
            </a:r>
          </a:p>
        </p:txBody>
      </p:sp>
      <p:sp>
        <p:nvSpPr>
          <p:cNvPr id="64" name="Espace réservé du texte 63">
            <a:extLst>
              <a:ext uri="{FF2B5EF4-FFF2-40B4-BE49-F238E27FC236}">
                <a16:creationId xmlns:a16="http://schemas.microsoft.com/office/drawing/2014/main" id="{5DFC458D-675E-4139-8EF5-9A18FEDE7FF2}"/>
              </a:ext>
            </a:extLst>
          </p:cNvPr>
          <p:cNvSpPr>
            <a:spLocks noGrp="1"/>
          </p:cNvSpPr>
          <p:nvPr>
            <p:ph type="body" sz="quarter" idx="16" hasCustomPrompt="1"/>
          </p:nvPr>
        </p:nvSpPr>
        <p:spPr>
          <a:xfrm>
            <a:off x="8886433" y="2853532"/>
            <a:ext cx="2090737" cy="257945"/>
          </a:xfrm>
          <a:prstGeom prst="rect">
            <a:avLst/>
          </a:prstGeom>
        </p:spPr>
        <p:txBody>
          <a:bodyPr anchor="ctr"/>
          <a:lstStyle>
            <a:lvl1pPr marL="0" indent="0">
              <a:buNone/>
              <a:defRPr sz="1200" b="1"/>
            </a:lvl1pPr>
          </a:lstStyle>
          <a:p>
            <a:pPr lvl="0"/>
            <a:r>
              <a:rPr lang="fr-FR" dirty="0"/>
              <a:t>Titre</a:t>
            </a:r>
          </a:p>
        </p:txBody>
      </p:sp>
      <p:sp>
        <p:nvSpPr>
          <p:cNvPr id="66" name="Espace réservé du texte 65">
            <a:extLst>
              <a:ext uri="{FF2B5EF4-FFF2-40B4-BE49-F238E27FC236}">
                <a16:creationId xmlns:a16="http://schemas.microsoft.com/office/drawing/2014/main" id="{5F844F67-2EFD-4DF8-9C6B-15244F1BD081}"/>
              </a:ext>
            </a:extLst>
          </p:cNvPr>
          <p:cNvSpPr>
            <a:spLocks noGrp="1"/>
          </p:cNvSpPr>
          <p:nvPr>
            <p:ph type="body" sz="quarter" idx="17" hasCustomPrompt="1"/>
          </p:nvPr>
        </p:nvSpPr>
        <p:spPr>
          <a:xfrm>
            <a:off x="8885954" y="3138778"/>
            <a:ext cx="2435377" cy="561395"/>
          </a:xfrm>
          <a:prstGeom prst="rect">
            <a:avLst/>
          </a:prstGeom>
        </p:spPr>
        <p:txBody>
          <a:bodyPr/>
          <a:lstStyle>
            <a:lvl1pPr marL="0" indent="0">
              <a:buNone/>
              <a:defRPr sz="1100">
                <a:solidFill>
                  <a:schemeClr val="tx1">
                    <a:lumMod val="50000"/>
                    <a:lumOff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Interdum</a:t>
            </a:r>
            <a:r>
              <a:rPr lang="fr-FR" dirty="0"/>
              <a:t> et </a:t>
            </a:r>
            <a:r>
              <a:rPr lang="fr-FR" dirty="0" err="1"/>
              <a:t>malesuada</a:t>
            </a:r>
            <a:r>
              <a:rPr lang="fr-FR" dirty="0"/>
              <a:t> </a:t>
            </a:r>
            <a:r>
              <a:rPr lang="fr-FR" dirty="0" err="1"/>
              <a:t>fames</a:t>
            </a:r>
            <a:r>
              <a:rPr lang="fr-FR" dirty="0"/>
              <a:t> </a:t>
            </a:r>
            <a:r>
              <a:rPr lang="fr-FR" dirty="0" err="1"/>
              <a:t>ac</a:t>
            </a:r>
            <a:r>
              <a:rPr lang="fr-FR" dirty="0"/>
              <a:t> ante ipsum</a:t>
            </a:r>
          </a:p>
        </p:txBody>
      </p:sp>
      <p:sp>
        <p:nvSpPr>
          <p:cNvPr id="68" name="Espace réservé du texte 67">
            <a:extLst>
              <a:ext uri="{FF2B5EF4-FFF2-40B4-BE49-F238E27FC236}">
                <a16:creationId xmlns:a16="http://schemas.microsoft.com/office/drawing/2014/main" id="{50B63DBE-8199-4FD3-9C56-6B2FCCC047D1}"/>
              </a:ext>
            </a:extLst>
          </p:cNvPr>
          <p:cNvSpPr>
            <a:spLocks noGrp="1"/>
          </p:cNvSpPr>
          <p:nvPr>
            <p:ph type="body" sz="quarter" idx="18" hasCustomPrompt="1"/>
          </p:nvPr>
        </p:nvSpPr>
        <p:spPr>
          <a:xfrm>
            <a:off x="8885238" y="4111625"/>
            <a:ext cx="2092325" cy="285750"/>
          </a:xfrm>
          <a:prstGeom prst="rect">
            <a:avLst/>
          </a:prstGeom>
        </p:spPr>
        <p:txBody>
          <a:bodyPr anchor="ctr"/>
          <a:lstStyle>
            <a:lvl1pPr marL="0" indent="0">
              <a:buNone/>
              <a:defRPr sz="1200" b="1"/>
            </a:lvl1pPr>
          </a:lstStyle>
          <a:p>
            <a:pPr lvl="0"/>
            <a:r>
              <a:rPr lang="fr-FR" dirty="0"/>
              <a:t>Titre</a:t>
            </a:r>
          </a:p>
        </p:txBody>
      </p:sp>
      <p:sp>
        <p:nvSpPr>
          <p:cNvPr id="70" name="Espace réservé du texte 69">
            <a:extLst>
              <a:ext uri="{FF2B5EF4-FFF2-40B4-BE49-F238E27FC236}">
                <a16:creationId xmlns:a16="http://schemas.microsoft.com/office/drawing/2014/main" id="{AA86D798-79A8-4980-B1C1-EA2F78ACF353}"/>
              </a:ext>
            </a:extLst>
          </p:cNvPr>
          <p:cNvSpPr>
            <a:spLocks noGrp="1"/>
          </p:cNvSpPr>
          <p:nvPr>
            <p:ph type="body" sz="quarter" idx="19" hasCustomPrompt="1"/>
          </p:nvPr>
        </p:nvSpPr>
        <p:spPr>
          <a:xfrm>
            <a:off x="8885238" y="4422343"/>
            <a:ext cx="2435225" cy="561975"/>
          </a:xfrm>
          <a:prstGeom prst="rect">
            <a:avLst/>
          </a:prstGeom>
        </p:spPr>
        <p:txBody>
          <a:bodyPr/>
          <a:lstStyle>
            <a:lvl1pPr marL="0" indent="0">
              <a:buNone/>
              <a:defRPr sz="1100">
                <a:solidFill>
                  <a:schemeClr val="tx1">
                    <a:lumMod val="50000"/>
                    <a:lumOff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Interdum</a:t>
            </a:r>
            <a:r>
              <a:rPr lang="fr-FR" dirty="0"/>
              <a:t> et </a:t>
            </a:r>
            <a:r>
              <a:rPr lang="fr-FR" dirty="0" err="1"/>
              <a:t>malesuada</a:t>
            </a:r>
            <a:r>
              <a:rPr lang="fr-FR" dirty="0"/>
              <a:t> </a:t>
            </a:r>
            <a:r>
              <a:rPr lang="fr-FR" dirty="0" err="1"/>
              <a:t>fames</a:t>
            </a:r>
            <a:r>
              <a:rPr lang="fr-FR" dirty="0"/>
              <a:t> </a:t>
            </a:r>
            <a:r>
              <a:rPr lang="fr-FR" dirty="0" err="1"/>
              <a:t>ac</a:t>
            </a:r>
            <a:r>
              <a:rPr lang="fr-FR" dirty="0"/>
              <a:t> ante ipsum</a:t>
            </a:r>
          </a:p>
        </p:txBody>
      </p:sp>
      <p:sp>
        <p:nvSpPr>
          <p:cNvPr id="72" name="Espace réservé du texte 71">
            <a:extLst>
              <a:ext uri="{FF2B5EF4-FFF2-40B4-BE49-F238E27FC236}">
                <a16:creationId xmlns:a16="http://schemas.microsoft.com/office/drawing/2014/main" id="{23F70F19-4660-4681-8906-35D8F8DC4012}"/>
              </a:ext>
            </a:extLst>
          </p:cNvPr>
          <p:cNvSpPr>
            <a:spLocks noGrp="1"/>
          </p:cNvSpPr>
          <p:nvPr>
            <p:ph type="body" sz="quarter" idx="20" hasCustomPrompt="1"/>
          </p:nvPr>
        </p:nvSpPr>
        <p:spPr>
          <a:xfrm>
            <a:off x="8885238" y="5261840"/>
            <a:ext cx="2092325" cy="346075"/>
          </a:xfrm>
          <a:prstGeom prst="rect">
            <a:avLst/>
          </a:prstGeom>
        </p:spPr>
        <p:txBody>
          <a:bodyPr anchor="ctr"/>
          <a:lstStyle>
            <a:lvl1pPr marL="0" indent="0">
              <a:buNone/>
              <a:defRPr sz="1200" b="1"/>
            </a:lvl1pPr>
          </a:lstStyle>
          <a:p>
            <a:pPr lvl="0"/>
            <a:r>
              <a:rPr lang="fr-FR" dirty="0"/>
              <a:t>Titre</a:t>
            </a:r>
          </a:p>
        </p:txBody>
      </p:sp>
      <p:sp>
        <p:nvSpPr>
          <p:cNvPr id="74" name="Espace réservé du texte 73">
            <a:extLst>
              <a:ext uri="{FF2B5EF4-FFF2-40B4-BE49-F238E27FC236}">
                <a16:creationId xmlns:a16="http://schemas.microsoft.com/office/drawing/2014/main" id="{6C684702-B5A0-440D-8560-B777CC729B15}"/>
              </a:ext>
            </a:extLst>
          </p:cNvPr>
          <p:cNvSpPr>
            <a:spLocks noGrp="1"/>
          </p:cNvSpPr>
          <p:nvPr>
            <p:ph type="body" sz="quarter" idx="21" hasCustomPrompt="1"/>
          </p:nvPr>
        </p:nvSpPr>
        <p:spPr>
          <a:xfrm>
            <a:off x="8885238" y="5607915"/>
            <a:ext cx="2435225" cy="561975"/>
          </a:xfrm>
          <a:prstGeom prst="rect">
            <a:avLst/>
          </a:prstGeom>
        </p:spPr>
        <p:txBody>
          <a:bodyPr/>
          <a:lstStyle>
            <a:lvl1pPr marL="0" indent="0">
              <a:buNone/>
              <a:defRPr sz="1100">
                <a:solidFill>
                  <a:schemeClr val="tx1">
                    <a:lumMod val="50000"/>
                    <a:lumOff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Interdum</a:t>
            </a:r>
            <a:r>
              <a:rPr lang="fr-FR" dirty="0"/>
              <a:t> et </a:t>
            </a:r>
            <a:r>
              <a:rPr lang="fr-FR" dirty="0" err="1"/>
              <a:t>malesuada</a:t>
            </a:r>
            <a:r>
              <a:rPr lang="fr-FR" dirty="0"/>
              <a:t> </a:t>
            </a:r>
            <a:r>
              <a:rPr lang="fr-FR" dirty="0" err="1"/>
              <a:t>fames</a:t>
            </a:r>
            <a:r>
              <a:rPr lang="fr-FR" dirty="0"/>
              <a:t> </a:t>
            </a:r>
            <a:r>
              <a:rPr lang="fr-FR" dirty="0" err="1"/>
              <a:t>ac</a:t>
            </a:r>
            <a:r>
              <a:rPr lang="fr-FR" dirty="0"/>
              <a:t> ante ipsum</a:t>
            </a:r>
          </a:p>
        </p:txBody>
      </p:sp>
    </p:spTree>
    <p:extLst>
      <p:ext uri="{BB962C8B-B14F-4D97-AF65-F5344CB8AC3E}">
        <p14:creationId xmlns:p14="http://schemas.microsoft.com/office/powerpoint/2010/main" val="1309436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0D9874-5FC6-4650-A44D-8887FB8AFF0E}"/>
              </a:ext>
            </a:extLst>
          </p:cNvPr>
          <p:cNvSpPr>
            <a:spLocks noGrp="1"/>
          </p:cNvSpPr>
          <p:nvPr>
            <p:ph type="title"/>
          </p:nvPr>
        </p:nvSpPr>
        <p:spPr/>
        <p:txBody>
          <a:bodyPr/>
          <a:lstStyle/>
          <a:p>
            <a:r>
              <a:rPr lang="fr-FR"/>
              <a:t>Modifiez le style du titre</a:t>
            </a:r>
          </a:p>
        </p:txBody>
      </p:sp>
      <p:grpSp>
        <p:nvGrpSpPr>
          <p:cNvPr id="3" name="Group 3">
            <a:extLst>
              <a:ext uri="{FF2B5EF4-FFF2-40B4-BE49-F238E27FC236}">
                <a16:creationId xmlns:a16="http://schemas.microsoft.com/office/drawing/2014/main" id="{64ABA0B1-227B-44DA-8A64-226F032FEF54}"/>
              </a:ext>
            </a:extLst>
          </p:cNvPr>
          <p:cNvGrpSpPr/>
          <p:nvPr userDrawn="1"/>
        </p:nvGrpSpPr>
        <p:grpSpPr>
          <a:xfrm>
            <a:off x="1623035" y="2457362"/>
            <a:ext cx="8857846" cy="2647555"/>
            <a:chOff x="1219824" y="2134686"/>
            <a:chExt cx="8857846" cy="2647555"/>
          </a:xfrm>
        </p:grpSpPr>
        <p:sp>
          <p:nvSpPr>
            <p:cNvPr id="4" name="Freeform 35">
              <a:extLst>
                <a:ext uri="{FF2B5EF4-FFF2-40B4-BE49-F238E27FC236}">
                  <a16:creationId xmlns:a16="http://schemas.microsoft.com/office/drawing/2014/main" id="{6804521E-36FE-4115-85AE-613691DCCC9F}"/>
                </a:ext>
              </a:extLst>
            </p:cNvPr>
            <p:cNvSpPr>
              <a:spLocks/>
            </p:cNvSpPr>
            <p:nvPr/>
          </p:nvSpPr>
          <p:spPr bwMode="auto">
            <a:xfrm rot="19193214">
              <a:off x="8224403" y="3357910"/>
              <a:ext cx="825500" cy="714375"/>
            </a:xfrm>
            <a:custGeom>
              <a:avLst/>
              <a:gdLst>
                <a:gd name="T0" fmla="*/ 292 w 347"/>
                <a:gd name="T1" fmla="*/ 244 h 300"/>
                <a:gd name="T2" fmla="*/ 324 w 347"/>
                <a:gd name="T3" fmla="*/ 124 h 300"/>
                <a:gd name="T4" fmla="*/ 347 w 347"/>
                <a:gd name="T5" fmla="*/ 38 h 300"/>
                <a:gd name="T6" fmla="*/ 192 w 347"/>
                <a:gd name="T7" fmla="*/ 57 h 300"/>
                <a:gd name="T8" fmla="*/ 70 w 347"/>
                <a:gd name="T9" fmla="*/ 0 h 300"/>
                <a:gd name="T10" fmla="*/ 56 w 347"/>
                <a:gd name="T11" fmla="*/ 55 h 300"/>
                <a:gd name="T12" fmla="*/ 23 w 347"/>
                <a:gd name="T13" fmla="*/ 175 h 300"/>
                <a:gd name="T14" fmla="*/ 0 w 347"/>
                <a:gd name="T15" fmla="*/ 262 h 300"/>
                <a:gd name="T16" fmla="*/ 153 w 347"/>
                <a:gd name="T17" fmla="*/ 247 h 300"/>
                <a:gd name="T18" fmla="*/ 277 w 347"/>
                <a:gd name="T19" fmla="*/ 300 h 300"/>
                <a:gd name="T20" fmla="*/ 292 w 347"/>
                <a:gd name="T21" fmla="*/ 24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300">
                  <a:moveTo>
                    <a:pt x="292" y="244"/>
                  </a:moveTo>
                  <a:cubicBezTo>
                    <a:pt x="324" y="124"/>
                    <a:pt x="324" y="124"/>
                    <a:pt x="324" y="124"/>
                  </a:cubicBezTo>
                  <a:cubicBezTo>
                    <a:pt x="347" y="38"/>
                    <a:pt x="347" y="38"/>
                    <a:pt x="347" y="38"/>
                  </a:cubicBezTo>
                  <a:cubicBezTo>
                    <a:pt x="347" y="38"/>
                    <a:pt x="322" y="84"/>
                    <a:pt x="192" y="57"/>
                  </a:cubicBezTo>
                  <a:cubicBezTo>
                    <a:pt x="63" y="29"/>
                    <a:pt x="70" y="0"/>
                    <a:pt x="70" y="0"/>
                  </a:cubicBezTo>
                  <a:cubicBezTo>
                    <a:pt x="56" y="55"/>
                    <a:pt x="56" y="55"/>
                    <a:pt x="56" y="55"/>
                  </a:cubicBezTo>
                  <a:cubicBezTo>
                    <a:pt x="23" y="175"/>
                    <a:pt x="23" y="175"/>
                    <a:pt x="23" y="175"/>
                  </a:cubicBezTo>
                  <a:cubicBezTo>
                    <a:pt x="0" y="262"/>
                    <a:pt x="0" y="262"/>
                    <a:pt x="0" y="262"/>
                  </a:cubicBezTo>
                  <a:cubicBezTo>
                    <a:pt x="0" y="262"/>
                    <a:pt x="21" y="224"/>
                    <a:pt x="153" y="247"/>
                  </a:cubicBezTo>
                  <a:cubicBezTo>
                    <a:pt x="285" y="270"/>
                    <a:pt x="277" y="300"/>
                    <a:pt x="277" y="300"/>
                  </a:cubicBezTo>
                  <a:lnTo>
                    <a:pt x="292" y="24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5" name="Freeform 32">
              <a:extLst>
                <a:ext uri="{FF2B5EF4-FFF2-40B4-BE49-F238E27FC236}">
                  <a16:creationId xmlns:a16="http://schemas.microsoft.com/office/drawing/2014/main" id="{912CE5B6-535E-4333-B36F-2FBCCEB20918}"/>
                </a:ext>
              </a:extLst>
            </p:cNvPr>
            <p:cNvSpPr>
              <a:spLocks/>
            </p:cNvSpPr>
            <p:nvPr/>
          </p:nvSpPr>
          <p:spPr bwMode="auto">
            <a:xfrm rot="19193214">
              <a:off x="6785017" y="3172678"/>
              <a:ext cx="715963" cy="827087"/>
            </a:xfrm>
            <a:custGeom>
              <a:avLst/>
              <a:gdLst>
                <a:gd name="T0" fmla="*/ 56 w 301"/>
                <a:gd name="T1" fmla="*/ 55 h 347"/>
                <a:gd name="T2" fmla="*/ 176 w 301"/>
                <a:gd name="T3" fmla="*/ 23 h 347"/>
                <a:gd name="T4" fmla="*/ 262 w 301"/>
                <a:gd name="T5" fmla="*/ 0 h 347"/>
                <a:gd name="T6" fmla="*/ 244 w 301"/>
                <a:gd name="T7" fmla="*/ 155 h 347"/>
                <a:gd name="T8" fmla="*/ 301 w 301"/>
                <a:gd name="T9" fmla="*/ 277 h 347"/>
                <a:gd name="T10" fmla="*/ 245 w 301"/>
                <a:gd name="T11" fmla="*/ 292 h 347"/>
                <a:gd name="T12" fmla="*/ 125 w 301"/>
                <a:gd name="T13" fmla="*/ 324 h 347"/>
                <a:gd name="T14" fmla="*/ 39 w 301"/>
                <a:gd name="T15" fmla="*/ 347 h 347"/>
                <a:gd name="T16" fmla="*/ 53 w 301"/>
                <a:gd name="T17" fmla="*/ 194 h 347"/>
                <a:gd name="T18" fmla="*/ 0 w 301"/>
                <a:gd name="T19" fmla="*/ 70 h 347"/>
                <a:gd name="T20" fmla="*/ 56 w 301"/>
                <a:gd name="T21" fmla="*/ 5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347">
                  <a:moveTo>
                    <a:pt x="56" y="55"/>
                  </a:moveTo>
                  <a:cubicBezTo>
                    <a:pt x="176" y="23"/>
                    <a:pt x="176" y="23"/>
                    <a:pt x="176" y="23"/>
                  </a:cubicBezTo>
                  <a:cubicBezTo>
                    <a:pt x="262" y="0"/>
                    <a:pt x="262" y="0"/>
                    <a:pt x="262" y="0"/>
                  </a:cubicBezTo>
                  <a:cubicBezTo>
                    <a:pt x="262" y="0"/>
                    <a:pt x="216" y="25"/>
                    <a:pt x="244" y="155"/>
                  </a:cubicBezTo>
                  <a:cubicBezTo>
                    <a:pt x="271" y="285"/>
                    <a:pt x="301" y="277"/>
                    <a:pt x="301" y="277"/>
                  </a:cubicBezTo>
                  <a:cubicBezTo>
                    <a:pt x="245" y="292"/>
                    <a:pt x="245" y="292"/>
                    <a:pt x="245" y="292"/>
                  </a:cubicBezTo>
                  <a:cubicBezTo>
                    <a:pt x="125" y="324"/>
                    <a:pt x="125" y="324"/>
                    <a:pt x="125" y="324"/>
                  </a:cubicBezTo>
                  <a:cubicBezTo>
                    <a:pt x="39" y="347"/>
                    <a:pt x="39" y="347"/>
                    <a:pt x="39" y="347"/>
                  </a:cubicBezTo>
                  <a:cubicBezTo>
                    <a:pt x="39" y="347"/>
                    <a:pt x="76" y="327"/>
                    <a:pt x="53" y="194"/>
                  </a:cubicBezTo>
                  <a:cubicBezTo>
                    <a:pt x="31" y="62"/>
                    <a:pt x="0" y="70"/>
                    <a:pt x="0" y="70"/>
                  </a:cubicBezTo>
                  <a:lnTo>
                    <a:pt x="56" y="5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6" name="Freeform 36">
              <a:extLst>
                <a:ext uri="{FF2B5EF4-FFF2-40B4-BE49-F238E27FC236}">
                  <a16:creationId xmlns:a16="http://schemas.microsoft.com/office/drawing/2014/main" id="{2A5C61D2-5F2F-48B0-85FF-39DEFC527178}"/>
                </a:ext>
              </a:extLst>
            </p:cNvPr>
            <p:cNvSpPr>
              <a:spLocks/>
            </p:cNvSpPr>
            <p:nvPr/>
          </p:nvSpPr>
          <p:spPr bwMode="auto">
            <a:xfrm rot="19193214">
              <a:off x="5234692" y="3100668"/>
              <a:ext cx="827088" cy="714375"/>
            </a:xfrm>
            <a:custGeom>
              <a:avLst/>
              <a:gdLst>
                <a:gd name="T0" fmla="*/ 292 w 348"/>
                <a:gd name="T1" fmla="*/ 245 h 300"/>
                <a:gd name="T2" fmla="*/ 324 w 348"/>
                <a:gd name="T3" fmla="*/ 124 h 300"/>
                <a:gd name="T4" fmla="*/ 348 w 348"/>
                <a:gd name="T5" fmla="*/ 38 h 300"/>
                <a:gd name="T6" fmla="*/ 192 w 348"/>
                <a:gd name="T7" fmla="*/ 57 h 300"/>
                <a:gd name="T8" fmla="*/ 71 w 348"/>
                <a:gd name="T9" fmla="*/ 0 h 300"/>
                <a:gd name="T10" fmla="*/ 56 w 348"/>
                <a:gd name="T11" fmla="*/ 55 h 300"/>
                <a:gd name="T12" fmla="*/ 24 w 348"/>
                <a:gd name="T13" fmla="*/ 176 h 300"/>
                <a:gd name="T14" fmla="*/ 0 w 348"/>
                <a:gd name="T15" fmla="*/ 262 h 300"/>
                <a:gd name="T16" fmla="*/ 153 w 348"/>
                <a:gd name="T17" fmla="*/ 247 h 300"/>
                <a:gd name="T18" fmla="*/ 277 w 348"/>
                <a:gd name="T19" fmla="*/ 300 h 300"/>
                <a:gd name="T20" fmla="*/ 292 w 348"/>
                <a:gd name="T21" fmla="*/ 24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00">
                  <a:moveTo>
                    <a:pt x="292" y="245"/>
                  </a:moveTo>
                  <a:cubicBezTo>
                    <a:pt x="324" y="124"/>
                    <a:pt x="324" y="124"/>
                    <a:pt x="324" y="124"/>
                  </a:cubicBezTo>
                  <a:cubicBezTo>
                    <a:pt x="348" y="38"/>
                    <a:pt x="348" y="38"/>
                    <a:pt x="348" y="38"/>
                  </a:cubicBezTo>
                  <a:cubicBezTo>
                    <a:pt x="348" y="38"/>
                    <a:pt x="322" y="84"/>
                    <a:pt x="192" y="57"/>
                  </a:cubicBezTo>
                  <a:cubicBezTo>
                    <a:pt x="63" y="29"/>
                    <a:pt x="71" y="0"/>
                    <a:pt x="71" y="0"/>
                  </a:cubicBezTo>
                  <a:cubicBezTo>
                    <a:pt x="56" y="55"/>
                    <a:pt x="56" y="55"/>
                    <a:pt x="56" y="55"/>
                  </a:cubicBezTo>
                  <a:cubicBezTo>
                    <a:pt x="24" y="176"/>
                    <a:pt x="24" y="176"/>
                    <a:pt x="24" y="176"/>
                  </a:cubicBezTo>
                  <a:cubicBezTo>
                    <a:pt x="0" y="262"/>
                    <a:pt x="0" y="262"/>
                    <a:pt x="0" y="262"/>
                  </a:cubicBezTo>
                  <a:cubicBezTo>
                    <a:pt x="0" y="262"/>
                    <a:pt x="21" y="224"/>
                    <a:pt x="153" y="247"/>
                  </a:cubicBezTo>
                  <a:cubicBezTo>
                    <a:pt x="286" y="270"/>
                    <a:pt x="277" y="300"/>
                    <a:pt x="277" y="300"/>
                  </a:cubicBezTo>
                  <a:lnTo>
                    <a:pt x="292" y="24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7" name="Freeform 7">
              <a:extLst>
                <a:ext uri="{FF2B5EF4-FFF2-40B4-BE49-F238E27FC236}">
                  <a16:creationId xmlns:a16="http://schemas.microsoft.com/office/drawing/2014/main" id="{7950501E-E109-4766-A424-E9A2D4142864}"/>
                </a:ext>
              </a:extLst>
            </p:cNvPr>
            <p:cNvSpPr>
              <a:spLocks/>
            </p:cNvSpPr>
            <p:nvPr/>
          </p:nvSpPr>
          <p:spPr bwMode="auto">
            <a:xfrm rot="19193214">
              <a:off x="3796003" y="2917348"/>
              <a:ext cx="715963" cy="825500"/>
            </a:xfrm>
            <a:custGeom>
              <a:avLst/>
              <a:gdLst>
                <a:gd name="T0" fmla="*/ 56 w 301"/>
                <a:gd name="T1" fmla="*/ 55 h 347"/>
                <a:gd name="T2" fmla="*/ 176 w 301"/>
                <a:gd name="T3" fmla="*/ 23 h 347"/>
                <a:gd name="T4" fmla="*/ 262 w 301"/>
                <a:gd name="T5" fmla="*/ 0 h 347"/>
                <a:gd name="T6" fmla="*/ 244 w 301"/>
                <a:gd name="T7" fmla="*/ 155 h 347"/>
                <a:gd name="T8" fmla="*/ 301 w 301"/>
                <a:gd name="T9" fmla="*/ 277 h 347"/>
                <a:gd name="T10" fmla="*/ 245 w 301"/>
                <a:gd name="T11" fmla="*/ 292 h 347"/>
                <a:gd name="T12" fmla="*/ 125 w 301"/>
                <a:gd name="T13" fmla="*/ 324 h 347"/>
                <a:gd name="T14" fmla="*/ 39 w 301"/>
                <a:gd name="T15" fmla="*/ 347 h 347"/>
                <a:gd name="T16" fmla="*/ 54 w 301"/>
                <a:gd name="T17" fmla="*/ 194 h 347"/>
                <a:gd name="T18" fmla="*/ 0 w 301"/>
                <a:gd name="T19" fmla="*/ 70 h 347"/>
                <a:gd name="T20" fmla="*/ 56 w 301"/>
                <a:gd name="T21" fmla="*/ 5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347">
                  <a:moveTo>
                    <a:pt x="56" y="55"/>
                  </a:moveTo>
                  <a:cubicBezTo>
                    <a:pt x="176" y="23"/>
                    <a:pt x="176" y="23"/>
                    <a:pt x="176" y="23"/>
                  </a:cubicBezTo>
                  <a:cubicBezTo>
                    <a:pt x="262" y="0"/>
                    <a:pt x="262" y="0"/>
                    <a:pt x="262" y="0"/>
                  </a:cubicBezTo>
                  <a:cubicBezTo>
                    <a:pt x="262" y="0"/>
                    <a:pt x="216" y="26"/>
                    <a:pt x="244" y="155"/>
                  </a:cubicBezTo>
                  <a:cubicBezTo>
                    <a:pt x="272" y="285"/>
                    <a:pt x="301" y="277"/>
                    <a:pt x="301" y="277"/>
                  </a:cubicBezTo>
                  <a:cubicBezTo>
                    <a:pt x="245" y="292"/>
                    <a:pt x="245" y="292"/>
                    <a:pt x="245" y="292"/>
                  </a:cubicBezTo>
                  <a:cubicBezTo>
                    <a:pt x="125" y="324"/>
                    <a:pt x="125" y="324"/>
                    <a:pt x="125" y="324"/>
                  </a:cubicBezTo>
                  <a:cubicBezTo>
                    <a:pt x="39" y="347"/>
                    <a:pt x="39" y="347"/>
                    <a:pt x="39" y="347"/>
                  </a:cubicBezTo>
                  <a:cubicBezTo>
                    <a:pt x="39" y="347"/>
                    <a:pt x="76" y="327"/>
                    <a:pt x="54" y="194"/>
                  </a:cubicBezTo>
                  <a:cubicBezTo>
                    <a:pt x="31" y="62"/>
                    <a:pt x="0" y="70"/>
                    <a:pt x="0" y="70"/>
                  </a:cubicBezTo>
                  <a:lnTo>
                    <a:pt x="56" y="5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8" name="Freeform 24">
              <a:extLst>
                <a:ext uri="{FF2B5EF4-FFF2-40B4-BE49-F238E27FC236}">
                  <a16:creationId xmlns:a16="http://schemas.microsoft.com/office/drawing/2014/main" id="{9C30D282-D37D-49D4-81E4-6883B8ED4BE8}"/>
                </a:ext>
              </a:extLst>
            </p:cNvPr>
            <p:cNvSpPr>
              <a:spLocks/>
            </p:cNvSpPr>
            <p:nvPr/>
          </p:nvSpPr>
          <p:spPr bwMode="auto">
            <a:xfrm rot="19193214">
              <a:off x="2247590" y="2844641"/>
              <a:ext cx="825500" cy="714375"/>
            </a:xfrm>
            <a:custGeom>
              <a:avLst/>
              <a:gdLst>
                <a:gd name="T0" fmla="*/ 291 w 347"/>
                <a:gd name="T1" fmla="*/ 245 h 300"/>
                <a:gd name="T2" fmla="*/ 324 w 347"/>
                <a:gd name="T3" fmla="*/ 125 h 300"/>
                <a:gd name="T4" fmla="*/ 347 w 347"/>
                <a:gd name="T5" fmla="*/ 39 h 300"/>
                <a:gd name="T6" fmla="*/ 192 w 347"/>
                <a:gd name="T7" fmla="*/ 57 h 300"/>
                <a:gd name="T8" fmla="*/ 70 w 347"/>
                <a:gd name="T9" fmla="*/ 0 h 300"/>
                <a:gd name="T10" fmla="*/ 55 w 347"/>
                <a:gd name="T11" fmla="*/ 56 h 300"/>
                <a:gd name="T12" fmla="*/ 23 w 347"/>
                <a:gd name="T13" fmla="*/ 176 h 300"/>
                <a:gd name="T14" fmla="*/ 0 w 347"/>
                <a:gd name="T15" fmla="*/ 262 h 300"/>
                <a:gd name="T16" fmla="*/ 152 w 347"/>
                <a:gd name="T17" fmla="*/ 247 h 300"/>
                <a:gd name="T18" fmla="*/ 277 w 347"/>
                <a:gd name="T19" fmla="*/ 300 h 300"/>
                <a:gd name="T20" fmla="*/ 291 w 347"/>
                <a:gd name="T21" fmla="*/ 24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300">
                  <a:moveTo>
                    <a:pt x="291" y="245"/>
                  </a:moveTo>
                  <a:cubicBezTo>
                    <a:pt x="324" y="125"/>
                    <a:pt x="324" y="125"/>
                    <a:pt x="324" y="125"/>
                  </a:cubicBezTo>
                  <a:cubicBezTo>
                    <a:pt x="347" y="39"/>
                    <a:pt x="347" y="39"/>
                    <a:pt x="347" y="39"/>
                  </a:cubicBezTo>
                  <a:cubicBezTo>
                    <a:pt x="347" y="39"/>
                    <a:pt x="321" y="85"/>
                    <a:pt x="192" y="57"/>
                  </a:cubicBezTo>
                  <a:cubicBezTo>
                    <a:pt x="62" y="29"/>
                    <a:pt x="70" y="0"/>
                    <a:pt x="70" y="0"/>
                  </a:cubicBezTo>
                  <a:cubicBezTo>
                    <a:pt x="55" y="56"/>
                    <a:pt x="55" y="56"/>
                    <a:pt x="55" y="56"/>
                  </a:cubicBezTo>
                  <a:cubicBezTo>
                    <a:pt x="23" y="176"/>
                    <a:pt x="23" y="176"/>
                    <a:pt x="23" y="176"/>
                  </a:cubicBezTo>
                  <a:cubicBezTo>
                    <a:pt x="0" y="262"/>
                    <a:pt x="0" y="262"/>
                    <a:pt x="0" y="262"/>
                  </a:cubicBezTo>
                  <a:cubicBezTo>
                    <a:pt x="0" y="262"/>
                    <a:pt x="20" y="224"/>
                    <a:pt x="152" y="247"/>
                  </a:cubicBezTo>
                  <a:cubicBezTo>
                    <a:pt x="285" y="270"/>
                    <a:pt x="277" y="300"/>
                    <a:pt x="277" y="300"/>
                  </a:cubicBezTo>
                  <a:lnTo>
                    <a:pt x="291" y="24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9" name="Oval 20">
              <a:extLst>
                <a:ext uri="{FF2B5EF4-FFF2-40B4-BE49-F238E27FC236}">
                  <a16:creationId xmlns:a16="http://schemas.microsoft.com/office/drawing/2014/main" id="{FBA48ADD-357F-4213-8CDA-6A6FDEFCEC42}"/>
                </a:ext>
              </a:extLst>
            </p:cNvPr>
            <p:cNvSpPr>
              <a:spLocks noChangeArrowheads="1"/>
            </p:cNvSpPr>
            <p:nvPr/>
          </p:nvSpPr>
          <p:spPr bwMode="auto">
            <a:xfrm rot="19193214">
              <a:off x="1219824" y="2964184"/>
              <a:ext cx="1304925" cy="13049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0" name="Oval 21">
              <a:extLst>
                <a:ext uri="{FF2B5EF4-FFF2-40B4-BE49-F238E27FC236}">
                  <a16:creationId xmlns:a16="http://schemas.microsoft.com/office/drawing/2014/main" id="{3DCCDB8A-B9FE-4288-B770-FEEEAF77F653}"/>
                </a:ext>
              </a:extLst>
            </p:cNvPr>
            <p:cNvSpPr>
              <a:spLocks noChangeArrowheads="1"/>
            </p:cNvSpPr>
            <p:nvPr/>
          </p:nvSpPr>
          <p:spPr bwMode="auto">
            <a:xfrm rot="19193214">
              <a:off x="2795554" y="2134686"/>
              <a:ext cx="1306513" cy="13081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1" name="Freeform 22">
              <a:extLst>
                <a:ext uri="{FF2B5EF4-FFF2-40B4-BE49-F238E27FC236}">
                  <a16:creationId xmlns:a16="http://schemas.microsoft.com/office/drawing/2014/main" id="{D7931089-EF09-4D3D-B1A7-C5AA12D4EBAB}"/>
                </a:ext>
              </a:extLst>
            </p:cNvPr>
            <p:cNvSpPr>
              <a:spLocks/>
            </p:cNvSpPr>
            <p:nvPr/>
          </p:nvSpPr>
          <p:spPr bwMode="auto">
            <a:xfrm rot="19193214">
              <a:off x="1362321" y="3107197"/>
              <a:ext cx="1020763" cy="1022350"/>
            </a:xfrm>
            <a:custGeom>
              <a:avLst/>
              <a:gdLst>
                <a:gd name="T0" fmla="*/ 353 w 429"/>
                <a:gd name="T1" fmla="*/ 352 h 429"/>
                <a:gd name="T2" fmla="*/ 77 w 429"/>
                <a:gd name="T3" fmla="*/ 352 h 429"/>
                <a:gd name="T4" fmla="*/ 77 w 429"/>
                <a:gd name="T5" fmla="*/ 76 h 429"/>
                <a:gd name="T6" fmla="*/ 353 w 429"/>
                <a:gd name="T7" fmla="*/ 76 h 429"/>
                <a:gd name="T8" fmla="*/ 353 w 429"/>
                <a:gd name="T9" fmla="*/ 352 h 429"/>
              </a:gdLst>
              <a:ahLst/>
              <a:cxnLst>
                <a:cxn ang="0">
                  <a:pos x="T0" y="T1"/>
                </a:cxn>
                <a:cxn ang="0">
                  <a:pos x="T2" y="T3"/>
                </a:cxn>
                <a:cxn ang="0">
                  <a:pos x="T4" y="T5"/>
                </a:cxn>
                <a:cxn ang="0">
                  <a:pos x="T6" y="T7"/>
                </a:cxn>
                <a:cxn ang="0">
                  <a:pos x="T8" y="T9"/>
                </a:cxn>
              </a:cxnLst>
              <a:rect l="0" t="0" r="r" b="b"/>
              <a:pathLst>
                <a:path w="429" h="429">
                  <a:moveTo>
                    <a:pt x="353" y="352"/>
                  </a:moveTo>
                  <a:cubicBezTo>
                    <a:pt x="277" y="429"/>
                    <a:pt x="153" y="429"/>
                    <a:pt x="77" y="352"/>
                  </a:cubicBezTo>
                  <a:cubicBezTo>
                    <a:pt x="0" y="276"/>
                    <a:pt x="0" y="152"/>
                    <a:pt x="77" y="76"/>
                  </a:cubicBezTo>
                  <a:cubicBezTo>
                    <a:pt x="153" y="0"/>
                    <a:pt x="277" y="0"/>
                    <a:pt x="353" y="76"/>
                  </a:cubicBezTo>
                  <a:cubicBezTo>
                    <a:pt x="429" y="152"/>
                    <a:pt x="429" y="276"/>
                    <a:pt x="353" y="352"/>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2" name="Freeform 23">
              <a:extLst>
                <a:ext uri="{FF2B5EF4-FFF2-40B4-BE49-F238E27FC236}">
                  <a16:creationId xmlns:a16="http://schemas.microsoft.com/office/drawing/2014/main" id="{AF751A2C-EB43-462A-80B7-D0F72517AAF5}"/>
                </a:ext>
              </a:extLst>
            </p:cNvPr>
            <p:cNvSpPr>
              <a:spLocks/>
            </p:cNvSpPr>
            <p:nvPr/>
          </p:nvSpPr>
          <p:spPr bwMode="auto">
            <a:xfrm rot="19193214">
              <a:off x="2938429" y="2277561"/>
              <a:ext cx="1020763" cy="1022350"/>
            </a:xfrm>
            <a:custGeom>
              <a:avLst/>
              <a:gdLst>
                <a:gd name="T0" fmla="*/ 353 w 429"/>
                <a:gd name="T1" fmla="*/ 352 h 429"/>
                <a:gd name="T2" fmla="*/ 76 w 429"/>
                <a:gd name="T3" fmla="*/ 352 h 429"/>
                <a:gd name="T4" fmla="*/ 76 w 429"/>
                <a:gd name="T5" fmla="*/ 76 h 429"/>
                <a:gd name="T6" fmla="*/ 353 w 429"/>
                <a:gd name="T7" fmla="*/ 76 h 429"/>
                <a:gd name="T8" fmla="*/ 353 w 429"/>
                <a:gd name="T9" fmla="*/ 352 h 429"/>
              </a:gdLst>
              <a:ahLst/>
              <a:cxnLst>
                <a:cxn ang="0">
                  <a:pos x="T0" y="T1"/>
                </a:cxn>
                <a:cxn ang="0">
                  <a:pos x="T2" y="T3"/>
                </a:cxn>
                <a:cxn ang="0">
                  <a:pos x="T4" y="T5"/>
                </a:cxn>
                <a:cxn ang="0">
                  <a:pos x="T6" y="T7"/>
                </a:cxn>
                <a:cxn ang="0">
                  <a:pos x="T8" y="T9"/>
                </a:cxn>
              </a:cxnLst>
              <a:rect l="0" t="0" r="r" b="b"/>
              <a:pathLst>
                <a:path w="429" h="429">
                  <a:moveTo>
                    <a:pt x="353" y="352"/>
                  </a:moveTo>
                  <a:cubicBezTo>
                    <a:pt x="276" y="429"/>
                    <a:pt x="153" y="429"/>
                    <a:pt x="76" y="352"/>
                  </a:cubicBezTo>
                  <a:cubicBezTo>
                    <a:pt x="0" y="276"/>
                    <a:pt x="0" y="152"/>
                    <a:pt x="76" y="76"/>
                  </a:cubicBezTo>
                  <a:cubicBezTo>
                    <a:pt x="153" y="0"/>
                    <a:pt x="276" y="0"/>
                    <a:pt x="353" y="76"/>
                  </a:cubicBezTo>
                  <a:cubicBezTo>
                    <a:pt x="429" y="152"/>
                    <a:pt x="429" y="276"/>
                    <a:pt x="353" y="352"/>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3" name="Oval 25">
              <a:extLst>
                <a:ext uri="{FF2B5EF4-FFF2-40B4-BE49-F238E27FC236}">
                  <a16:creationId xmlns:a16="http://schemas.microsoft.com/office/drawing/2014/main" id="{D174ACC8-DDC8-44CA-B0A4-7FC12C8712BE}"/>
                </a:ext>
              </a:extLst>
            </p:cNvPr>
            <p:cNvSpPr>
              <a:spLocks noChangeArrowheads="1"/>
            </p:cNvSpPr>
            <p:nvPr/>
          </p:nvSpPr>
          <p:spPr bwMode="auto">
            <a:xfrm rot="19193214">
              <a:off x="4206925" y="3220212"/>
              <a:ext cx="1306513" cy="13049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4" name="Freeform 26">
              <a:extLst>
                <a:ext uri="{FF2B5EF4-FFF2-40B4-BE49-F238E27FC236}">
                  <a16:creationId xmlns:a16="http://schemas.microsoft.com/office/drawing/2014/main" id="{3380B9E2-B90C-44F4-9012-729D962160C8}"/>
                </a:ext>
              </a:extLst>
            </p:cNvPr>
            <p:cNvSpPr>
              <a:spLocks/>
            </p:cNvSpPr>
            <p:nvPr/>
          </p:nvSpPr>
          <p:spPr bwMode="auto">
            <a:xfrm rot="19193214">
              <a:off x="4349800" y="3363087"/>
              <a:ext cx="1020763" cy="1019175"/>
            </a:xfrm>
            <a:custGeom>
              <a:avLst/>
              <a:gdLst>
                <a:gd name="T0" fmla="*/ 77 w 429"/>
                <a:gd name="T1" fmla="*/ 76 h 428"/>
                <a:gd name="T2" fmla="*/ 77 w 429"/>
                <a:gd name="T3" fmla="*/ 352 h 428"/>
                <a:gd name="T4" fmla="*/ 353 w 429"/>
                <a:gd name="T5" fmla="*/ 352 h 428"/>
                <a:gd name="T6" fmla="*/ 353 w 429"/>
                <a:gd name="T7" fmla="*/ 76 h 428"/>
                <a:gd name="T8" fmla="*/ 77 w 429"/>
                <a:gd name="T9" fmla="*/ 76 h 428"/>
              </a:gdLst>
              <a:ahLst/>
              <a:cxnLst>
                <a:cxn ang="0">
                  <a:pos x="T0" y="T1"/>
                </a:cxn>
                <a:cxn ang="0">
                  <a:pos x="T2" y="T3"/>
                </a:cxn>
                <a:cxn ang="0">
                  <a:pos x="T4" y="T5"/>
                </a:cxn>
                <a:cxn ang="0">
                  <a:pos x="T6" y="T7"/>
                </a:cxn>
                <a:cxn ang="0">
                  <a:pos x="T8" y="T9"/>
                </a:cxn>
              </a:cxnLst>
              <a:rect l="0" t="0" r="r" b="b"/>
              <a:pathLst>
                <a:path w="429" h="428">
                  <a:moveTo>
                    <a:pt x="77" y="76"/>
                  </a:moveTo>
                  <a:cubicBezTo>
                    <a:pt x="0" y="152"/>
                    <a:pt x="0" y="276"/>
                    <a:pt x="77" y="352"/>
                  </a:cubicBezTo>
                  <a:cubicBezTo>
                    <a:pt x="153" y="428"/>
                    <a:pt x="277" y="428"/>
                    <a:pt x="353" y="352"/>
                  </a:cubicBezTo>
                  <a:cubicBezTo>
                    <a:pt x="429" y="276"/>
                    <a:pt x="429" y="152"/>
                    <a:pt x="353" y="76"/>
                  </a:cubicBezTo>
                  <a:cubicBezTo>
                    <a:pt x="277" y="0"/>
                    <a:pt x="153" y="0"/>
                    <a:pt x="77" y="76"/>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5" name="Oval 15">
              <a:extLst>
                <a:ext uri="{FF2B5EF4-FFF2-40B4-BE49-F238E27FC236}">
                  <a16:creationId xmlns:a16="http://schemas.microsoft.com/office/drawing/2014/main" id="{65718F02-10A3-4FF9-9047-CEEE8ADFE099}"/>
                </a:ext>
              </a:extLst>
            </p:cNvPr>
            <p:cNvSpPr>
              <a:spLocks noChangeArrowheads="1"/>
            </p:cNvSpPr>
            <p:nvPr/>
          </p:nvSpPr>
          <p:spPr bwMode="auto">
            <a:xfrm rot="19193214">
              <a:off x="7195427" y="3474141"/>
              <a:ext cx="1306513" cy="1308100"/>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6" name="Oval 16">
              <a:extLst>
                <a:ext uri="{FF2B5EF4-FFF2-40B4-BE49-F238E27FC236}">
                  <a16:creationId xmlns:a16="http://schemas.microsoft.com/office/drawing/2014/main" id="{7BAE263B-BA1C-4EB1-8EDD-BE55057D1D1C}"/>
                </a:ext>
              </a:extLst>
            </p:cNvPr>
            <p:cNvSpPr>
              <a:spLocks noChangeArrowheads="1"/>
            </p:cNvSpPr>
            <p:nvPr/>
          </p:nvSpPr>
          <p:spPr bwMode="auto">
            <a:xfrm rot="19193214">
              <a:off x="5783033" y="2390575"/>
              <a:ext cx="1306513" cy="1304925"/>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7" name="Freeform 17">
              <a:extLst>
                <a:ext uri="{FF2B5EF4-FFF2-40B4-BE49-F238E27FC236}">
                  <a16:creationId xmlns:a16="http://schemas.microsoft.com/office/drawing/2014/main" id="{81D135C4-560E-468F-A6E0-518877DFBCD1}"/>
                </a:ext>
              </a:extLst>
            </p:cNvPr>
            <p:cNvSpPr>
              <a:spLocks/>
            </p:cNvSpPr>
            <p:nvPr/>
          </p:nvSpPr>
          <p:spPr bwMode="auto">
            <a:xfrm rot="19193214">
              <a:off x="7338302" y="3617016"/>
              <a:ext cx="1020763" cy="1022350"/>
            </a:xfrm>
            <a:custGeom>
              <a:avLst/>
              <a:gdLst>
                <a:gd name="T0" fmla="*/ 76 w 429"/>
                <a:gd name="T1" fmla="*/ 77 h 429"/>
                <a:gd name="T2" fmla="*/ 76 w 429"/>
                <a:gd name="T3" fmla="*/ 353 h 429"/>
                <a:gd name="T4" fmla="*/ 353 w 429"/>
                <a:gd name="T5" fmla="*/ 353 h 429"/>
                <a:gd name="T6" fmla="*/ 353 w 429"/>
                <a:gd name="T7" fmla="*/ 77 h 429"/>
                <a:gd name="T8" fmla="*/ 76 w 429"/>
                <a:gd name="T9" fmla="*/ 77 h 429"/>
              </a:gdLst>
              <a:ahLst/>
              <a:cxnLst>
                <a:cxn ang="0">
                  <a:pos x="T0" y="T1"/>
                </a:cxn>
                <a:cxn ang="0">
                  <a:pos x="T2" y="T3"/>
                </a:cxn>
                <a:cxn ang="0">
                  <a:pos x="T4" y="T5"/>
                </a:cxn>
                <a:cxn ang="0">
                  <a:pos x="T6" y="T7"/>
                </a:cxn>
                <a:cxn ang="0">
                  <a:pos x="T8" y="T9"/>
                </a:cxn>
              </a:cxnLst>
              <a:rect l="0" t="0" r="r" b="b"/>
              <a:pathLst>
                <a:path w="429" h="429">
                  <a:moveTo>
                    <a:pt x="76" y="77"/>
                  </a:moveTo>
                  <a:cubicBezTo>
                    <a:pt x="0" y="153"/>
                    <a:pt x="0" y="277"/>
                    <a:pt x="76" y="353"/>
                  </a:cubicBezTo>
                  <a:cubicBezTo>
                    <a:pt x="153" y="429"/>
                    <a:pt x="276" y="429"/>
                    <a:pt x="353" y="353"/>
                  </a:cubicBezTo>
                  <a:cubicBezTo>
                    <a:pt x="429" y="277"/>
                    <a:pt x="429" y="153"/>
                    <a:pt x="353" y="77"/>
                  </a:cubicBezTo>
                  <a:cubicBezTo>
                    <a:pt x="276" y="0"/>
                    <a:pt x="153" y="0"/>
                    <a:pt x="76" y="7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8" name="Freeform 18">
              <a:extLst>
                <a:ext uri="{FF2B5EF4-FFF2-40B4-BE49-F238E27FC236}">
                  <a16:creationId xmlns:a16="http://schemas.microsoft.com/office/drawing/2014/main" id="{A68ABAA9-AA01-4621-8A29-2DE7F7300EA8}"/>
                </a:ext>
              </a:extLst>
            </p:cNvPr>
            <p:cNvSpPr>
              <a:spLocks/>
            </p:cNvSpPr>
            <p:nvPr/>
          </p:nvSpPr>
          <p:spPr bwMode="auto">
            <a:xfrm rot="19193214">
              <a:off x="5925908" y="2533450"/>
              <a:ext cx="1020763" cy="1019175"/>
            </a:xfrm>
            <a:custGeom>
              <a:avLst/>
              <a:gdLst>
                <a:gd name="T0" fmla="*/ 76 w 429"/>
                <a:gd name="T1" fmla="*/ 76 h 428"/>
                <a:gd name="T2" fmla="*/ 76 w 429"/>
                <a:gd name="T3" fmla="*/ 352 h 428"/>
                <a:gd name="T4" fmla="*/ 352 w 429"/>
                <a:gd name="T5" fmla="*/ 352 h 428"/>
                <a:gd name="T6" fmla="*/ 352 w 429"/>
                <a:gd name="T7" fmla="*/ 76 h 428"/>
                <a:gd name="T8" fmla="*/ 76 w 429"/>
                <a:gd name="T9" fmla="*/ 76 h 428"/>
              </a:gdLst>
              <a:ahLst/>
              <a:cxnLst>
                <a:cxn ang="0">
                  <a:pos x="T0" y="T1"/>
                </a:cxn>
                <a:cxn ang="0">
                  <a:pos x="T2" y="T3"/>
                </a:cxn>
                <a:cxn ang="0">
                  <a:pos x="T4" y="T5"/>
                </a:cxn>
                <a:cxn ang="0">
                  <a:pos x="T6" y="T7"/>
                </a:cxn>
                <a:cxn ang="0">
                  <a:pos x="T8" y="T9"/>
                </a:cxn>
              </a:cxnLst>
              <a:rect l="0" t="0" r="r" b="b"/>
              <a:pathLst>
                <a:path w="429" h="428">
                  <a:moveTo>
                    <a:pt x="76" y="76"/>
                  </a:moveTo>
                  <a:cubicBezTo>
                    <a:pt x="0" y="152"/>
                    <a:pt x="0" y="276"/>
                    <a:pt x="76" y="352"/>
                  </a:cubicBezTo>
                  <a:cubicBezTo>
                    <a:pt x="152" y="428"/>
                    <a:pt x="276" y="428"/>
                    <a:pt x="352" y="352"/>
                  </a:cubicBezTo>
                  <a:cubicBezTo>
                    <a:pt x="429" y="276"/>
                    <a:pt x="429" y="152"/>
                    <a:pt x="352" y="76"/>
                  </a:cubicBezTo>
                  <a:cubicBezTo>
                    <a:pt x="276" y="0"/>
                    <a:pt x="152" y="0"/>
                    <a:pt x="76" y="76"/>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9" name="Oval 33">
              <a:extLst>
                <a:ext uri="{FF2B5EF4-FFF2-40B4-BE49-F238E27FC236}">
                  <a16:creationId xmlns:a16="http://schemas.microsoft.com/office/drawing/2014/main" id="{E26F693A-980B-49B0-B7A0-EBAE72E49850}"/>
                </a:ext>
              </a:extLst>
            </p:cNvPr>
            <p:cNvSpPr>
              <a:spLocks noChangeArrowheads="1"/>
            </p:cNvSpPr>
            <p:nvPr/>
          </p:nvSpPr>
          <p:spPr bwMode="auto">
            <a:xfrm rot="19193214">
              <a:off x="8772745" y="2647817"/>
              <a:ext cx="1304925" cy="130492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0" name="Freeform 34">
              <a:extLst>
                <a:ext uri="{FF2B5EF4-FFF2-40B4-BE49-F238E27FC236}">
                  <a16:creationId xmlns:a16="http://schemas.microsoft.com/office/drawing/2014/main" id="{6F9B58FB-068F-4A4C-A384-C78493E2C125}"/>
                </a:ext>
              </a:extLst>
            </p:cNvPr>
            <p:cNvSpPr>
              <a:spLocks/>
            </p:cNvSpPr>
            <p:nvPr/>
          </p:nvSpPr>
          <p:spPr bwMode="auto">
            <a:xfrm rot="19193214">
              <a:off x="8914411" y="2787379"/>
              <a:ext cx="1020763" cy="1022350"/>
            </a:xfrm>
            <a:custGeom>
              <a:avLst/>
              <a:gdLst>
                <a:gd name="T0" fmla="*/ 352 w 429"/>
                <a:gd name="T1" fmla="*/ 353 h 429"/>
                <a:gd name="T2" fmla="*/ 76 w 429"/>
                <a:gd name="T3" fmla="*/ 353 h 429"/>
                <a:gd name="T4" fmla="*/ 76 w 429"/>
                <a:gd name="T5" fmla="*/ 77 h 429"/>
                <a:gd name="T6" fmla="*/ 352 w 429"/>
                <a:gd name="T7" fmla="*/ 77 h 429"/>
                <a:gd name="T8" fmla="*/ 352 w 429"/>
                <a:gd name="T9" fmla="*/ 353 h 429"/>
              </a:gdLst>
              <a:ahLst/>
              <a:cxnLst>
                <a:cxn ang="0">
                  <a:pos x="T0" y="T1"/>
                </a:cxn>
                <a:cxn ang="0">
                  <a:pos x="T2" y="T3"/>
                </a:cxn>
                <a:cxn ang="0">
                  <a:pos x="T4" y="T5"/>
                </a:cxn>
                <a:cxn ang="0">
                  <a:pos x="T6" y="T7"/>
                </a:cxn>
                <a:cxn ang="0">
                  <a:pos x="T8" y="T9"/>
                </a:cxn>
              </a:cxnLst>
              <a:rect l="0" t="0" r="r" b="b"/>
              <a:pathLst>
                <a:path w="429" h="429">
                  <a:moveTo>
                    <a:pt x="352" y="353"/>
                  </a:moveTo>
                  <a:cubicBezTo>
                    <a:pt x="276" y="429"/>
                    <a:pt x="152" y="429"/>
                    <a:pt x="76" y="353"/>
                  </a:cubicBezTo>
                  <a:cubicBezTo>
                    <a:pt x="0" y="277"/>
                    <a:pt x="0" y="153"/>
                    <a:pt x="76" y="77"/>
                  </a:cubicBezTo>
                  <a:cubicBezTo>
                    <a:pt x="152" y="0"/>
                    <a:pt x="276" y="0"/>
                    <a:pt x="352" y="77"/>
                  </a:cubicBezTo>
                  <a:cubicBezTo>
                    <a:pt x="429" y="153"/>
                    <a:pt x="429" y="277"/>
                    <a:pt x="352" y="35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grpSp>
        <p:nvGrpSpPr>
          <p:cNvPr id="21" name="Group 21">
            <a:extLst>
              <a:ext uri="{FF2B5EF4-FFF2-40B4-BE49-F238E27FC236}">
                <a16:creationId xmlns:a16="http://schemas.microsoft.com/office/drawing/2014/main" id="{52CE332F-2D75-42A8-81EB-A76B10974C59}"/>
              </a:ext>
            </a:extLst>
          </p:cNvPr>
          <p:cNvGrpSpPr/>
          <p:nvPr userDrawn="1"/>
        </p:nvGrpSpPr>
        <p:grpSpPr>
          <a:xfrm>
            <a:off x="2040357" y="3682587"/>
            <a:ext cx="511175" cy="512763"/>
            <a:chOff x="5251451" y="2205038"/>
            <a:chExt cx="511175" cy="512763"/>
          </a:xfrm>
          <a:solidFill>
            <a:schemeClr val="bg1">
              <a:lumMod val="65000"/>
            </a:schemeClr>
          </a:solidFill>
        </p:grpSpPr>
        <p:sp>
          <p:nvSpPr>
            <p:cNvPr id="22" name="Freeform 12">
              <a:extLst>
                <a:ext uri="{FF2B5EF4-FFF2-40B4-BE49-F238E27FC236}">
                  <a16:creationId xmlns:a16="http://schemas.microsoft.com/office/drawing/2014/main" id="{7BE12E0A-17C3-4448-B7B4-15B665F8153A}"/>
                </a:ext>
              </a:extLst>
            </p:cNvPr>
            <p:cNvSpPr>
              <a:spLocks noEditPoints="1"/>
            </p:cNvSpPr>
            <p:nvPr/>
          </p:nvSpPr>
          <p:spPr bwMode="auto">
            <a:xfrm>
              <a:off x="5251451" y="2205038"/>
              <a:ext cx="511175" cy="512763"/>
            </a:xfrm>
            <a:custGeom>
              <a:avLst/>
              <a:gdLst>
                <a:gd name="T0" fmla="*/ 128 w 256"/>
                <a:gd name="T1" fmla="*/ 0 h 256"/>
                <a:gd name="T2" fmla="*/ 37 w 256"/>
                <a:gd name="T3" fmla="*/ 37 h 256"/>
                <a:gd name="T4" fmla="*/ 0 w 256"/>
                <a:gd name="T5" fmla="*/ 128 h 256"/>
                <a:gd name="T6" fmla="*/ 37 w 256"/>
                <a:gd name="T7" fmla="*/ 219 h 256"/>
                <a:gd name="T8" fmla="*/ 128 w 256"/>
                <a:gd name="T9" fmla="*/ 256 h 256"/>
                <a:gd name="T10" fmla="*/ 219 w 256"/>
                <a:gd name="T11" fmla="*/ 219 h 256"/>
                <a:gd name="T12" fmla="*/ 256 w 256"/>
                <a:gd name="T13" fmla="*/ 128 h 256"/>
                <a:gd name="T14" fmla="*/ 219 w 256"/>
                <a:gd name="T15" fmla="*/ 37 h 256"/>
                <a:gd name="T16" fmla="*/ 128 w 256"/>
                <a:gd name="T17" fmla="*/ 0 h 256"/>
                <a:gd name="T18" fmla="*/ 207 w 256"/>
                <a:gd name="T19" fmla="*/ 207 h 256"/>
                <a:gd name="T20" fmla="*/ 128 w 256"/>
                <a:gd name="T21" fmla="*/ 240 h 256"/>
                <a:gd name="T22" fmla="*/ 49 w 256"/>
                <a:gd name="T23" fmla="*/ 207 h 256"/>
                <a:gd name="T24" fmla="*/ 16 w 256"/>
                <a:gd name="T25" fmla="*/ 128 h 256"/>
                <a:gd name="T26" fmla="*/ 49 w 256"/>
                <a:gd name="T27" fmla="*/ 49 h 256"/>
                <a:gd name="T28" fmla="*/ 128 w 256"/>
                <a:gd name="T29" fmla="*/ 16 h 256"/>
                <a:gd name="T30" fmla="*/ 207 w 256"/>
                <a:gd name="T31" fmla="*/ 49 h 256"/>
                <a:gd name="T32" fmla="*/ 240 w 256"/>
                <a:gd name="T33" fmla="*/ 128 h 256"/>
                <a:gd name="T34" fmla="*/ 207 w 256"/>
                <a:gd name="T35" fmla="*/ 20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3" name="Freeform 13">
              <a:extLst>
                <a:ext uri="{FF2B5EF4-FFF2-40B4-BE49-F238E27FC236}">
                  <a16:creationId xmlns:a16="http://schemas.microsoft.com/office/drawing/2014/main" id="{1347DCDC-CF75-4CEA-A1A9-FFBF9368B3AE}"/>
                </a:ext>
              </a:extLst>
            </p:cNvPr>
            <p:cNvSpPr>
              <a:spLocks/>
            </p:cNvSpPr>
            <p:nvPr/>
          </p:nvSpPr>
          <p:spPr bwMode="auto">
            <a:xfrm>
              <a:off x="5316539" y="2270125"/>
              <a:ext cx="382588" cy="206375"/>
            </a:xfrm>
            <a:custGeom>
              <a:avLst/>
              <a:gdLst>
                <a:gd name="T0" fmla="*/ 96 w 192"/>
                <a:gd name="T1" fmla="*/ 0 h 104"/>
                <a:gd name="T2" fmla="*/ 28 w 192"/>
                <a:gd name="T3" fmla="*/ 28 h 104"/>
                <a:gd name="T4" fmla="*/ 0 w 192"/>
                <a:gd name="T5" fmla="*/ 96 h 104"/>
                <a:gd name="T6" fmla="*/ 8 w 192"/>
                <a:gd name="T7" fmla="*/ 104 h 104"/>
                <a:gd name="T8" fmla="*/ 16 w 192"/>
                <a:gd name="T9" fmla="*/ 96 h 104"/>
                <a:gd name="T10" fmla="*/ 39 w 192"/>
                <a:gd name="T11" fmla="*/ 39 h 104"/>
                <a:gd name="T12" fmla="*/ 96 w 192"/>
                <a:gd name="T13" fmla="*/ 16 h 104"/>
                <a:gd name="T14" fmla="*/ 153 w 192"/>
                <a:gd name="T15" fmla="*/ 39 h 104"/>
                <a:gd name="T16" fmla="*/ 176 w 192"/>
                <a:gd name="T17" fmla="*/ 96 h 104"/>
                <a:gd name="T18" fmla="*/ 184 w 192"/>
                <a:gd name="T19" fmla="*/ 104 h 104"/>
                <a:gd name="T20" fmla="*/ 192 w 192"/>
                <a:gd name="T21" fmla="*/ 96 h 104"/>
                <a:gd name="T22" fmla="*/ 164 w 192"/>
                <a:gd name="T23" fmla="*/ 28 h 104"/>
                <a:gd name="T24" fmla="*/ 96 w 192"/>
                <a:gd name="T2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04">
                  <a:moveTo>
                    <a:pt x="96" y="0"/>
                  </a:moveTo>
                  <a:cubicBezTo>
                    <a:pt x="70" y="0"/>
                    <a:pt x="46" y="10"/>
                    <a:pt x="28" y="28"/>
                  </a:cubicBezTo>
                  <a:cubicBezTo>
                    <a:pt x="10" y="46"/>
                    <a:pt x="0" y="70"/>
                    <a:pt x="0" y="96"/>
                  </a:cubicBezTo>
                  <a:cubicBezTo>
                    <a:pt x="0" y="100"/>
                    <a:pt x="4" y="104"/>
                    <a:pt x="8" y="104"/>
                  </a:cubicBezTo>
                  <a:cubicBezTo>
                    <a:pt x="12" y="104"/>
                    <a:pt x="16" y="100"/>
                    <a:pt x="16" y="96"/>
                  </a:cubicBezTo>
                  <a:cubicBezTo>
                    <a:pt x="16" y="75"/>
                    <a:pt x="24" y="55"/>
                    <a:pt x="39" y="39"/>
                  </a:cubicBezTo>
                  <a:cubicBezTo>
                    <a:pt x="55" y="24"/>
                    <a:pt x="75" y="16"/>
                    <a:pt x="96" y="16"/>
                  </a:cubicBezTo>
                  <a:cubicBezTo>
                    <a:pt x="117" y="16"/>
                    <a:pt x="137" y="24"/>
                    <a:pt x="153" y="39"/>
                  </a:cubicBezTo>
                  <a:cubicBezTo>
                    <a:pt x="168" y="55"/>
                    <a:pt x="176" y="75"/>
                    <a:pt x="176" y="96"/>
                  </a:cubicBezTo>
                  <a:cubicBezTo>
                    <a:pt x="176" y="100"/>
                    <a:pt x="180" y="104"/>
                    <a:pt x="184" y="104"/>
                  </a:cubicBezTo>
                  <a:cubicBezTo>
                    <a:pt x="188" y="104"/>
                    <a:pt x="192" y="100"/>
                    <a:pt x="192" y="96"/>
                  </a:cubicBezTo>
                  <a:cubicBezTo>
                    <a:pt x="192" y="70"/>
                    <a:pt x="182" y="46"/>
                    <a:pt x="164" y="28"/>
                  </a:cubicBezTo>
                  <a:cubicBezTo>
                    <a:pt x="146" y="10"/>
                    <a:pt x="122"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4" name="Freeform 14">
              <a:extLst>
                <a:ext uri="{FF2B5EF4-FFF2-40B4-BE49-F238E27FC236}">
                  <a16:creationId xmlns:a16="http://schemas.microsoft.com/office/drawing/2014/main" id="{96657C35-80BA-4276-A069-92A2ABD75951}"/>
                </a:ext>
              </a:extLst>
            </p:cNvPr>
            <p:cNvSpPr>
              <a:spLocks/>
            </p:cNvSpPr>
            <p:nvPr/>
          </p:nvSpPr>
          <p:spPr bwMode="auto">
            <a:xfrm>
              <a:off x="5426076" y="2395538"/>
              <a:ext cx="117475" cy="122238"/>
            </a:xfrm>
            <a:custGeom>
              <a:avLst/>
              <a:gdLst>
                <a:gd name="T0" fmla="*/ 41 w 59"/>
                <a:gd name="T1" fmla="*/ 29 h 61"/>
                <a:gd name="T2" fmla="*/ 38 w 59"/>
                <a:gd name="T3" fmla="*/ 29 h 61"/>
                <a:gd name="T4" fmla="*/ 15 w 59"/>
                <a:gd name="T5" fmla="*/ 4 h 61"/>
                <a:gd name="T6" fmla="*/ 4 w 59"/>
                <a:gd name="T7" fmla="*/ 3 h 61"/>
                <a:gd name="T8" fmla="*/ 3 w 59"/>
                <a:gd name="T9" fmla="*/ 14 h 61"/>
                <a:gd name="T10" fmla="*/ 26 w 59"/>
                <a:gd name="T11" fmla="*/ 40 h 61"/>
                <a:gd name="T12" fmla="*/ 25 w 59"/>
                <a:gd name="T13" fmla="*/ 45 h 61"/>
                <a:gd name="T14" fmla="*/ 30 w 59"/>
                <a:gd name="T15" fmla="*/ 56 h 61"/>
                <a:gd name="T16" fmla="*/ 41 w 59"/>
                <a:gd name="T17" fmla="*/ 61 h 61"/>
                <a:gd name="T18" fmla="*/ 52 w 59"/>
                <a:gd name="T19" fmla="*/ 56 h 61"/>
                <a:gd name="T20" fmla="*/ 52 w 59"/>
                <a:gd name="T21" fmla="*/ 34 h 61"/>
                <a:gd name="T22" fmla="*/ 41 w 59"/>
                <a:gd name="T23"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61">
                  <a:moveTo>
                    <a:pt x="41" y="29"/>
                  </a:moveTo>
                  <a:cubicBezTo>
                    <a:pt x="40" y="29"/>
                    <a:pt x="39" y="29"/>
                    <a:pt x="38" y="29"/>
                  </a:cubicBezTo>
                  <a:cubicBezTo>
                    <a:pt x="15" y="4"/>
                    <a:pt x="15" y="4"/>
                    <a:pt x="15" y="4"/>
                  </a:cubicBezTo>
                  <a:cubicBezTo>
                    <a:pt x="12" y="0"/>
                    <a:pt x="7" y="0"/>
                    <a:pt x="4" y="3"/>
                  </a:cubicBezTo>
                  <a:cubicBezTo>
                    <a:pt x="0" y="6"/>
                    <a:pt x="0" y="11"/>
                    <a:pt x="3" y="14"/>
                  </a:cubicBezTo>
                  <a:cubicBezTo>
                    <a:pt x="26" y="40"/>
                    <a:pt x="26" y="40"/>
                    <a:pt x="26" y="40"/>
                  </a:cubicBezTo>
                  <a:cubicBezTo>
                    <a:pt x="25" y="42"/>
                    <a:pt x="25" y="43"/>
                    <a:pt x="25" y="45"/>
                  </a:cubicBezTo>
                  <a:cubicBezTo>
                    <a:pt x="25" y="49"/>
                    <a:pt x="27" y="53"/>
                    <a:pt x="30" y="56"/>
                  </a:cubicBezTo>
                  <a:cubicBezTo>
                    <a:pt x="33" y="59"/>
                    <a:pt x="37" y="61"/>
                    <a:pt x="41" y="61"/>
                  </a:cubicBezTo>
                  <a:cubicBezTo>
                    <a:pt x="45" y="61"/>
                    <a:pt x="49" y="59"/>
                    <a:pt x="52" y="56"/>
                  </a:cubicBezTo>
                  <a:cubicBezTo>
                    <a:pt x="59" y="50"/>
                    <a:pt x="59" y="40"/>
                    <a:pt x="52" y="34"/>
                  </a:cubicBezTo>
                  <a:cubicBezTo>
                    <a:pt x="49" y="31"/>
                    <a:pt x="45" y="29"/>
                    <a:pt x="4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grpSp>
        <p:nvGrpSpPr>
          <p:cNvPr id="25" name="Group 25">
            <a:extLst>
              <a:ext uri="{FF2B5EF4-FFF2-40B4-BE49-F238E27FC236}">
                <a16:creationId xmlns:a16="http://schemas.microsoft.com/office/drawing/2014/main" id="{B16F526B-488C-4ECF-A3B6-15BA0D136C62}"/>
              </a:ext>
            </a:extLst>
          </p:cNvPr>
          <p:cNvGrpSpPr/>
          <p:nvPr userDrawn="1"/>
        </p:nvGrpSpPr>
        <p:grpSpPr>
          <a:xfrm>
            <a:off x="3643994" y="2858329"/>
            <a:ext cx="511175" cy="382588"/>
            <a:chOff x="10999789" y="4532313"/>
            <a:chExt cx="511175" cy="382588"/>
          </a:xfrm>
          <a:solidFill>
            <a:schemeClr val="bg1">
              <a:lumMod val="65000"/>
            </a:schemeClr>
          </a:solidFill>
        </p:grpSpPr>
        <p:sp>
          <p:nvSpPr>
            <p:cNvPr id="26" name="Freeform 62">
              <a:extLst>
                <a:ext uri="{FF2B5EF4-FFF2-40B4-BE49-F238E27FC236}">
                  <a16:creationId xmlns:a16="http://schemas.microsoft.com/office/drawing/2014/main" id="{8A6DA8A3-464C-43EF-8277-76E9172EB0A9}"/>
                </a:ext>
              </a:extLst>
            </p:cNvPr>
            <p:cNvSpPr>
              <a:spLocks noEditPoints="1"/>
            </p:cNvSpPr>
            <p:nvPr/>
          </p:nvSpPr>
          <p:spPr bwMode="auto">
            <a:xfrm>
              <a:off x="10999789" y="4611688"/>
              <a:ext cx="447675" cy="303213"/>
            </a:xfrm>
            <a:custGeom>
              <a:avLst/>
              <a:gdLst>
                <a:gd name="T0" fmla="*/ 199 w 224"/>
                <a:gd name="T1" fmla="*/ 85 h 152"/>
                <a:gd name="T2" fmla="*/ 199 w 224"/>
                <a:gd name="T3" fmla="*/ 84 h 152"/>
                <a:gd name="T4" fmla="*/ 216 w 224"/>
                <a:gd name="T5" fmla="*/ 52 h 152"/>
                <a:gd name="T6" fmla="*/ 168 w 224"/>
                <a:gd name="T7" fmla="*/ 0 h 152"/>
                <a:gd name="T8" fmla="*/ 131 w 224"/>
                <a:gd name="T9" fmla="*/ 17 h 152"/>
                <a:gd name="T10" fmla="*/ 116 w 224"/>
                <a:gd name="T11" fmla="*/ 16 h 152"/>
                <a:gd name="T12" fmla="*/ 46 w 224"/>
                <a:gd name="T13" fmla="*/ 68 h 152"/>
                <a:gd name="T14" fmla="*/ 0 w 224"/>
                <a:gd name="T15" fmla="*/ 112 h 152"/>
                <a:gd name="T16" fmla="*/ 48 w 224"/>
                <a:gd name="T17" fmla="*/ 152 h 152"/>
                <a:gd name="T18" fmla="*/ 192 w 224"/>
                <a:gd name="T19" fmla="*/ 152 h 152"/>
                <a:gd name="T20" fmla="*/ 224 w 224"/>
                <a:gd name="T21" fmla="*/ 120 h 152"/>
                <a:gd name="T22" fmla="*/ 199 w 224"/>
                <a:gd name="T23" fmla="*/ 85 h 152"/>
                <a:gd name="T24" fmla="*/ 168 w 224"/>
                <a:gd name="T25" fmla="*/ 16 h 152"/>
                <a:gd name="T26" fmla="*/ 200 w 224"/>
                <a:gd name="T27" fmla="*/ 52 h 152"/>
                <a:gd name="T28" fmla="*/ 195 w 224"/>
                <a:gd name="T29" fmla="*/ 66 h 152"/>
                <a:gd name="T30" fmla="*/ 150 w 224"/>
                <a:gd name="T31" fmla="*/ 22 h 152"/>
                <a:gd name="T32" fmla="*/ 168 w 224"/>
                <a:gd name="T33" fmla="*/ 16 h 152"/>
                <a:gd name="T34" fmla="*/ 192 w 224"/>
                <a:gd name="T35" fmla="*/ 136 h 152"/>
                <a:gd name="T36" fmla="*/ 48 w 224"/>
                <a:gd name="T37" fmla="*/ 136 h 152"/>
                <a:gd name="T38" fmla="*/ 16 w 224"/>
                <a:gd name="T39" fmla="*/ 112 h 152"/>
                <a:gd name="T40" fmla="*/ 33 w 224"/>
                <a:gd name="T41" fmla="*/ 88 h 152"/>
                <a:gd name="T42" fmla="*/ 52 w 224"/>
                <a:gd name="T43" fmla="*/ 84 h 152"/>
                <a:gd name="T44" fmla="*/ 58 w 224"/>
                <a:gd name="T45" fmla="*/ 84 h 152"/>
                <a:gd name="T46" fmla="*/ 60 w 224"/>
                <a:gd name="T47" fmla="*/ 79 h 152"/>
                <a:gd name="T48" fmla="*/ 116 w 224"/>
                <a:gd name="T49" fmla="*/ 32 h 152"/>
                <a:gd name="T50" fmla="*/ 184 w 224"/>
                <a:gd name="T51" fmla="*/ 92 h 152"/>
                <a:gd name="T52" fmla="*/ 184 w 224"/>
                <a:gd name="T53" fmla="*/ 100 h 152"/>
                <a:gd name="T54" fmla="*/ 192 w 224"/>
                <a:gd name="T55" fmla="*/ 100 h 152"/>
                <a:gd name="T56" fmla="*/ 208 w 224"/>
                <a:gd name="T57" fmla="*/ 120 h 152"/>
                <a:gd name="T58" fmla="*/ 192 w 224"/>
                <a:gd name="T59"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4" h="152">
                  <a:moveTo>
                    <a:pt x="199" y="85"/>
                  </a:moveTo>
                  <a:cubicBezTo>
                    <a:pt x="199" y="85"/>
                    <a:pt x="199" y="85"/>
                    <a:pt x="199" y="84"/>
                  </a:cubicBezTo>
                  <a:cubicBezTo>
                    <a:pt x="208" y="77"/>
                    <a:pt x="216" y="68"/>
                    <a:pt x="216" y="52"/>
                  </a:cubicBezTo>
                  <a:cubicBezTo>
                    <a:pt x="216" y="24"/>
                    <a:pt x="194" y="0"/>
                    <a:pt x="168" y="0"/>
                  </a:cubicBezTo>
                  <a:cubicBezTo>
                    <a:pt x="154" y="0"/>
                    <a:pt x="141" y="6"/>
                    <a:pt x="131" y="17"/>
                  </a:cubicBezTo>
                  <a:cubicBezTo>
                    <a:pt x="126" y="16"/>
                    <a:pt x="121" y="16"/>
                    <a:pt x="116" y="16"/>
                  </a:cubicBezTo>
                  <a:cubicBezTo>
                    <a:pt x="83" y="16"/>
                    <a:pt x="60" y="33"/>
                    <a:pt x="46" y="68"/>
                  </a:cubicBezTo>
                  <a:cubicBezTo>
                    <a:pt x="28" y="70"/>
                    <a:pt x="0" y="81"/>
                    <a:pt x="0" y="112"/>
                  </a:cubicBezTo>
                  <a:cubicBezTo>
                    <a:pt x="0" y="132"/>
                    <a:pt x="15" y="152"/>
                    <a:pt x="48" y="152"/>
                  </a:cubicBezTo>
                  <a:cubicBezTo>
                    <a:pt x="192" y="152"/>
                    <a:pt x="192" y="152"/>
                    <a:pt x="192" y="152"/>
                  </a:cubicBezTo>
                  <a:cubicBezTo>
                    <a:pt x="214" y="152"/>
                    <a:pt x="224" y="142"/>
                    <a:pt x="224" y="120"/>
                  </a:cubicBezTo>
                  <a:cubicBezTo>
                    <a:pt x="224" y="101"/>
                    <a:pt x="215" y="88"/>
                    <a:pt x="199" y="85"/>
                  </a:cubicBezTo>
                  <a:close/>
                  <a:moveTo>
                    <a:pt x="168" y="16"/>
                  </a:moveTo>
                  <a:cubicBezTo>
                    <a:pt x="186" y="16"/>
                    <a:pt x="200" y="35"/>
                    <a:pt x="200" y="52"/>
                  </a:cubicBezTo>
                  <a:cubicBezTo>
                    <a:pt x="200" y="58"/>
                    <a:pt x="199" y="62"/>
                    <a:pt x="195" y="66"/>
                  </a:cubicBezTo>
                  <a:cubicBezTo>
                    <a:pt x="187" y="45"/>
                    <a:pt x="171" y="30"/>
                    <a:pt x="150" y="22"/>
                  </a:cubicBezTo>
                  <a:cubicBezTo>
                    <a:pt x="155" y="18"/>
                    <a:pt x="161" y="16"/>
                    <a:pt x="168" y="16"/>
                  </a:cubicBezTo>
                  <a:close/>
                  <a:moveTo>
                    <a:pt x="192" y="136"/>
                  </a:moveTo>
                  <a:cubicBezTo>
                    <a:pt x="48" y="136"/>
                    <a:pt x="48" y="136"/>
                    <a:pt x="48" y="136"/>
                  </a:cubicBezTo>
                  <a:cubicBezTo>
                    <a:pt x="24" y="136"/>
                    <a:pt x="16" y="124"/>
                    <a:pt x="16" y="112"/>
                  </a:cubicBezTo>
                  <a:cubicBezTo>
                    <a:pt x="16" y="101"/>
                    <a:pt x="21" y="93"/>
                    <a:pt x="33" y="88"/>
                  </a:cubicBezTo>
                  <a:cubicBezTo>
                    <a:pt x="42" y="84"/>
                    <a:pt x="52" y="84"/>
                    <a:pt x="52" y="84"/>
                  </a:cubicBezTo>
                  <a:cubicBezTo>
                    <a:pt x="58" y="84"/>
                    <a:pt x="58" y="84"/>
                    <a:pt x="58" y="84"/>
                  </a:cubicBezTo>
                  <a:cubicBezTo>
                    <a:pt x="60" y="79"/>
                    <a:pt x="60" y="79"/>
                    <a:pt x="60" y="79"/>
                  </a:cubicBezTo>
                  <a:cubicBezTo>
                    <a:pt x="71" y="46"/>
                    <a:pt x="88" y="32"/>
                    <a:pt x="116" y="32"/>
                  </a:cubicBezTo>
                  <a:cubicBezTo>
                    <a:pt x="156" y="32"/>
                    <a:pt x="182" y="55"/>
                    <a:pt x="184" y="92"/>
                  </a:cubicBezTo>
                  <a:cubicBezTo>
                    <a:pt x="184" y="100"/>
                    <a:pt x="184" y="100"/>
                    <a:pt x="184" y="100"/>
                  </a:cubicBezTo>
                  <a:cubicBezTo>
                    <a:pt x="192" y="100"/>
                    <a:pt x="192" y="100"/>
                    <a:pt x="192" y="100"/>
                  </a:cubicBezTo>
                  <a:cubicBezTo>
                    <a:pt x="205" y="100"/>
                    <a:pt x="208" y="111"/>
                    <a:pt x="208" y="120"/>
                  </a:cubicBezTo>
                  <a:cubicBezTo>
                    <a:pt x="208" y="133"/>
                    <a:pt x="205" y="136"/>
                    <a:pt x="192"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7" name="Freeform 63">
              <a:extLst>
                <a:ext uri="{FF2B5EF4-FFF2-40B4-BE49-F238E27FC236}">
                  <a16:creationId xmlns:a16="http://schemas.microsoft.com/office/drawing/2014/main" id="{B3FAD705-44F0-498B-8C7E-106897202FFC}"/>
                </a:ext>
              </a:extLst>
            </p:cNvPr>
            <p:cNvSpPr>
              <a:spLocks/>
            </p:cNvSpPr>
            <p:nvPr/>
          </p:nvSpPr>
          <p:spPr bwMode="auto">
            <a:xfrm>
              <a:off x="11447464" y="4691063"/>
              <a:ext cx="63500" cy="31750"/>
            </a:xfrm>
            <a:custGeom>
              <a:avLst/>
              <a:gdLst>
                <a:gd name="T0" fmla="*/ 24 w 32"/>
                <a:gd name="T1" fmla="*/ 0 h 16"/>
                <a:gd name="T2" fmla="*/ 8 w 32"/>
                <a:gd name="T3" fmla="*/ 0 h 16"/>
                <a:gd name="T4" fmla="*/ 0 w 32"/>
                <a:gd name="T5" fmla="*/ 8 h 16"/>
                <a:gd name="T6" fmla="*/ 8 w 32"/>
                <a:gd name="T7" fmla="*/ 16 h 16"/>
                <a:gd name="T8" fmla="*/ 24 w 32"/>
                <a:gd name="T9" fmla="*/ 16 h 16"/>
                <a:gd name="T10" fmla="*/ 32 w 32"/>
                <a:gd name="T11" fmla="*/ 8 h 16"/>
                <a:gd name="T12" fmla="*/ 24 w 3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24" y="0"/>
                  </a:moveTo>
                  <a:cubicBezTo>
                    <a:pt x="8" y="0"/>
                    <a:pt x="8" y="0"/>
                    <a:pt x="8" y="0"/>
                  </a:cubicBezTo>
                  <a:cubicBezTo>
                    <a:pt x="4" y="0"/>
                    <a:pt x="0" y="4"/>
                    <a:pt x="0" y="8"/>
                  </a:cubicBezTo>
                  <a:cubicBezTo>
                    <a:pt x="0" y="12"/>
                    <a:pt x="4" y="16"/>
                    <a:pt x="8" y="16"/>
                  </a:cubicBezTo>
                  <a:cubicBezTo>
                    <a:pt x="24" y="16"/>
                    <a:pt x="24" y="16"/>
                    <a:pt x="24" y="16"/>
                  </a:cubicBezTo>
                  <a:cubicBezTo>
                    <a:pt x="28" y="16"/>
                    <a:pt x="32" y="12"/>
                    <a:pt x="32" y="8"/>
                  </a:cubicBezTo>
                  <a:cubicBezTo>
                    <a:pt x="32" y="4"/>
                    <a:pt x="28"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8" name="Freeform 64">
              <a:extLst>
                <a:ext uri="{FF2B5EF4-FFF2-40B4-BE49-F238E27FC236}">
                  <a16:creationId xmlns:a16="http://schemas.microsoft.com/office/drawing/2014/main" id="{13302FE1-01E2-4C19-8695-74B4E065809E}"/>
                </a:ext>
              </a:extLst>
            </p:cNvPr>
            <p:cNvSpPr>
              <a:spLocks/>
            </p:cNvSpPr>
            <p:nvPr/>
          </p:nvSpPr>
          <p:spPr bwMode="auto">
            <a:xfrm>
              <a:off x="11318876" y="4532313"/>
              <a:ext cx="31750" cy="63500"/>
            </a:xfrm>
            <a:custGeom>
              <a:avLst/>
              <a:gdLst>
                <a:gd name="T0" fmla="*/ 16 w 16"/>
                <a:gd name="T1" fmla="*/ 24 h 32"/>
                <a:gd name="T2" fmla="*/ 16 w 16"/>
                <a:gd name="T3" fmla="*/ 8 h 32"/>
                <a:gd name="T4" fmla="*/ 8 w 16"/>
                <a:gd name="T5" fmla="*/ 0 h 32"/>
                <a:gd name="T6" fmla="*/ 0 w 16"/>
                <a:gd name="T7" fmla="*/ 8 h 32"/>
                <a:gd name="T8" fmla="*/ 0 w 16"/>
                <a:gd name="T9" fmla="*/ 24 h 32"/>
                <a:gd name="T10" fmla="*/ 8 w 16"/>
                <a:gd name="T11" fmla="*/ 32 h 32"/>
                <a:gd name="T12" fmla="*/ 16 w 16"/>
                <a:gd name="T13" fmla="*/ 24 h 32"/>
              </a:gdLst>
              <a:ahLst/>
              <a:cxnLst>
                <a:cxn ang="0">
                  <a:pos x="T0" y="T1"/>
                </a:cxn>
                <a:cxn ang="0">
                  <a:pos x="T2" y="T3"/>
                </a:cxn>
                <a:cxn ang="0">
                  <a:pos x="T4" y="T5"/>
                </a:cxn>
                <a:cxn ang="0">
                  <a:pos x="T6" y="T7"/>
                </a:cxn>
                <a:cxn ang="0">
                  <a:pos x="T8" y="T9"/>
                </a:cxn>
                <a:cxn ang="0">
                  <a:pos x="T10" y="T11"/>
                </a:cxn>
                <a:cxn ang="0">
                  <a:pos x="T12" y="T13"/>
                </a:cxn>
              </a:cxnLst>
              <a:rect l="0" t="0" r="r" b="b"/>
              <a:pathLst>
                <a:path w="16" h="32">
                  <a:moveTo>
                    <a:pt x="16" y="24"/>
                  </a:moveTo>
                  <a:cubicBezTo>
                    <a:pt x="16" y="8"/>
                    <a:pt x="16" y="8"/>
                    <a:pt x="16" y="8"/>
                  </a:cubicBezTo>
                  <a:cubicBezTo>
                    <a:pt x="16" y="4"/>
                    <a:pt x="12" y="0"/>
                    <a:pt x="8" y="0"/>
                  </a:cubicBezTo>
                  <a:cubicBezTo>
                    <a:pt x="4" y="0"/>
                    <a:pt x="0" y="4"/>
                    <a:pt x="0" y="8"/>
                  </a:cubicBezTo>
                  <a:cubicBezTo>
                    <a:pt x="0" y="24"/>
                    <a:pt x="0" y="24"/>
                    <a:pt x="0" y="24"/>
                  </a:cubicBezTo>
                  <a:cubicBezTo>
                    <a:pt x="0" y="28"/>
                    <a:pt x="4" y="32"/>
                    <a:pt x="8" y="32"/>
                  </a:cubicBezTo>
                  <a:cubicBezTo>
                    <a:pt x="12" y="32"/>
                    <a:pt x="16" y="28"/>
                    <a:pt x="1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9" name="Freeform 65">
              <a:extLst>
                <a:ext uri="{FF2B5EF4-FFF2-40B4-BE49-F238E27FC236}">
                  <a16:creationId xmlns:a16="http://schemas.microsoft.com/office/drawing/2014/main" id="{77444A75-A424-4889-9683-15CF4EA02699}"/>
                </a:ext>
              </a:extLst>
            </p:cNvPr>
            <p:cNvSpPr>
              <a:spLocks/>
            </p:cNvSpPr>
            <p:nvPr/>
          </p:nvSpPr>
          <p:spPr bwMode="auto">
            <a:xfrm>
              <a:off x="11404601" y="4560888"/>
              <a:ext cx="60325" cy="58738"/>
            </a:xfrm>
            <a:custGeom>
              <a:avLst/>
              <a:gdLst>
                <a:gd name="T0" fmla="*/ 15 w 30"/>
                <a:gd name="T1" fmla="*/ 27 h 29"/>
                <a:gd name="T2" fmla="*/ 27 w 30"/>
                <a:gd name="T3" fmla="*/ 15 h 29"/>
                <a:gd name="T4" fmla="*/ 27 w 30"/>
                <a:gd name="T5" fmla="*/ 3 h 29"/>
                <a:gd name="T6" fmla="*/ 15 w 30"/>
                <a:gd name="T7" fmla="*/ 3 h 29"/>
                <a:gd name="T8" fmla="*/ 3 w 30"/>
                <a:gd name="T9" fmla="*/ 15 h 29"/>
                <a:gd name="T10" fmla="*/ 3 w 30"/>
                <a:gd name="T11" fmla="*/ 27 h 29"/>
                <a:gd name="T12" fmla="*/ 9 w 30"/>
                <a:gd name="T13" fmla="*/ 29 h 29"/>
                <a:gd name="T14" fmla="*/ 15 w 30"/>
                <a:gd name="T15" fmla="*/ 2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15" y="27"/>
                  </a:moveTo>
                  <a:cubicBezTo>
                    <a:pt x="27" y="15"/>
                    <a:pt x="27" y="15"/>
                    <a:pt x="27" y="15"/>
                  </a:cubicBezTo>
                  <a:cubicBezTo>
                    <a:pt x="30" y="12"/>
                    <a:pt x="30" y="6"/>
                    <a:pt x="27" y="3"/>
                  </a:cubicBezTo>
                  <a:cubicBezTo>
                    <a:pt x="24" y="0"/>
                    <a:pt x="18" y="0"/>
                    <a:pt x="15" y="3"/>
                  </a:cubicBezTo>
                  <a:cubicBezTo>
                    <a:pt x="3" y="15"/>
                    <a:pt x="3" y="15"/>
                    <a:pt x="3" y="15"/>
                  </a:cubicBezTo>
                  <a:cubicBezTo>
                    <a:pt x="0" y="18"/>
                    <a:pt x="0" y="24"/>
                    <a:pt x="3" y="27"/>
                  </a:cubicBezTo>
                  <a:cubicBezTo>
                    <a:pt x="5" y="28"/>
                    <a:pt x="7" y="29"/>
                    <a:pt x="9" y="29"/>
                  </a:cubicBezTo>
                  <a:cubicBezTo>
                    <a:pt x="11" y="29"/>
                    <a:pt x="13" y="28"/>
                    <a:pt x="15"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0" name="Freeform 66">
              <a:extLst>
                <a:ext uri="{FF2B5EF4-FFF2-40B4-BE49-F238E27FC236}">
                  <a16:creationId xmlns:a16="http://schemas.microsoft.com/office/drawing/2014/main" id="{759734E1-66C2-4F42-9F9E-D197C216D11D}"/>
                </a:ext>
              </a:extLst>
            </p:cNvPr>
            <p:cNvSpPr>
              <a:spLocks/>
            </p:cNvSpPr>
            <p:nvPr/>
          </p:nvSpPr>
          <p:spPr bwMode="auto">
            <a:xfrm>
              <a:off x="11206164" y="4560888"/>
              <a:ext cx="58738" cy="58738"/>
            </a:xfrm>
            <a:custGeom>
              <a:avLst/>
              <a:gdLst>
                <a:gd name="T0" fmla="*/ 21 w 30"/>
                <a:gd name="T1" fmla="*/ 29 h 29"/>
                <a:gd name="T2" fmla="*/ 27 w 30"/>
                <a:gd name="T3" fmla="*/ 27 h 29"/>
                <a:gd name="T4" fmla="*/ 27 w 30"/>
                <a:gd name="T5" fmla="*/ 15 h 29"/>
                <a:gd name="T6" fmla="*/ 15 w 30"/>
                <a:gd name="T7" fmla="*/ 3 h 29"/>
                <a:gd name="T8" fmla="*/ 3 w 30"/>
                <a:gd name="T9" fmla="*/ 3 h 29"/>
                <a:gd name="T10" fmla="*/ 3 w 30"/>
                <a:gd name="T11" fmla="*/ 15 h 29"/>
                <a:gd name="T12" fmla="*/ 15 w 30"/>
                <a:gd name="T13" fmla="*/ 27 h 29"/>
                <a:gd name="T14" fmla="*/ 21 w 30"/>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21" y="29"/>
                  </a:moveTo>
                  <a:cubicBezTo>
                    <a:pt x="23" y="29"/>
                    <a:pt x="25" y="28"/>
                    <a:pt x="27" y="27"/>
                  </a:cubicBezTo>
                  <a:cubicBezTo>
                    <a:pt x="30" y="24"/>
                    <a:pt x="30" y="18"/>
                    <a:pt x="27" y="15"/>
                  </a:cubicBezTo>
                  <a:cubicBezTo>
                    <a:pt x="15" y="3"/>
                    <a:pt x="15" y="3"/>
                    <a:pt x="15" y="3"/>
                  </a:cubicBezTo>
                  <a:cubicBezTo>
                    <a:pt x="12" y="0"/>
                    <a:pt x="6" y="0"/>
                    <a:pt x="3" y="3"/>
                  </a:cubicBezTo>
                  <a:cubicBezTo>
                    <a:pt x="0" y="6"/>
                    <a:pt x="0" y="12"/>
                    <a:pt x="3" y="15"/>
                  </a:cubicBezTo>
                  <a:cubicBezTo>
                    <a:pt x="15" y="27"/>
                    <a:pt x="15" y="27"/>
                    <a:pt x="15" y="27"/>
                  </a:cubicBezTo>
                  <a:cubicBezTo>
                    <a:pt x="17" y="28"/>
                    <a:pt x="19" y="29"/>
                    <a:pt x="2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grpSp>
        <p:nvGrpSpPr>
          <p:cNvPr id="31" name="Group 31">
            <a:extLst>
              <a:ext uri="{FF2B5EF4-FFF2-40B4-BE49-F238E27FC236}">
                <a16:creationId xmlns:a16="http://schemas.microsoft.com/office/drawing/2014/main" id="{4236FE4F-4F5B-4E44-9221-8EF67831730F}"/>
              </a:ext>
            </a:extLst>
          </p:cNvPr>
          <p:cNvGrpSpPr/>
          <p:nvPr userDrawn="1"/>
        </p:nvGrpSpPr>
        <p:grpSpPr>
          <a:xfrm>
            <a:off x="5000213" y="3938104"/>
            <a:ext cx="511175" cy="512763"/>
            <a:chOff x="2952751" y="2205038"/>
            <a:chExt cx="511175" cy="512763"/>
          </a:xfrm>
          <a:solidFill>
            <a:schemeClr val="bg1">
              <a:lumMod val="65000"/>
            </a:schemeClr>
          </a:solidFill>
        </p:grpSpPr>
        <p:sp>
          <p:nvSpPr>
            <p:cNvPr id="32" name="Freeform 5">
              <a:extLst>
                <a:ext uri="{FF2B5EF4-FFF2-40B4-BE49-F238E27FC236}">
                  <a16:creationId xmlns:a16="http://schemas.microsoft.com/office/drawing/2014/main" id="{2B8088B4-AD26-4BDF-8BC5-885C0EB57CB7}"/>
                </a:ext>
              </a:extLst>
            </p:cNvPr>
            <p:cNvSpPr>
              <a:spLocks noEditPoints="1"/>
            </p:cNvSpPr>
            <p:nvPr/>
          </p:nvSpPr>
          <p:spPr bwMode="auto">
            <a:xfrm>
              <a:off x="2952751" y="2205038"/>
              <a:ext cx="511175" cy="512763"/>
            </a:xfrm>
            <a:custGeom>
              <a:avLst/>
              <a:gdLst>
                <a:gd name="T0" fmla="*/ 34 w 256"/>
                <a:gd name="T1" fmla="*/ 160 h 256"/>
                <a:gd name="T2" fmla="*/ 18 w 256"/>
                <a:gd name="T3" fmla="*/ 194 h 256"/>
                <a:gd name="T4" fmla="*/ 50 w 256"/>
                <a:gd name="T5" fmla="*/ 238 h 256"/>
                <a:gd name="T6" fmla="*/ 82 w 256"/>
                <a:gd name="T7" fmla="*/ 217 h 256"/>
                <a:gd name="T8" fmla="*/ 96 w 256"/>
                <a:gd name="T9" fmla="*/ 248 h 256"/>
                <a:gd name="T10" fmla="*/ 152 w 256"/>
                <a:gd name="T11" fmla="*/ 256 h 256"/>
                <a:gd name="T12" fmla="*/ 160 w 256"/>
                <a:gd name="T13" fmla="*/ 222 h 256"/>
                <a:gd name="T14" fmla="*/ 194 w 256"/>
                <a:gd name="T15" fmla="*/ 238 h 256"/>
                <a:gd name="T16" fmla="*/ 238 w 256"/>
                <a:gd name="T17" fmla="*/ 206 h 256"/>
                <a:gd name="T18" fmla="*/ 217 w 256"/>
                <a:gd name="T19" fmla="*/ 174 h 256"/>
                <a:gd name="T20" fmla="*/ 248 w 256"/>
                <a:gd name="T21" fmla="*/ 160 h 256"/>
                <a:gd name="T22" fmla="*/ 256 w 256"/>
                <a:gd name="T23" fmla="*/ 104 h 256"/>
                <a:gd name="T24" fmla="*/ 222 w 256"/>
                <a:gd name="T25" fmla="*/ 96 h 256"/>
                <a:gd name="T26" fmla="*/ 238 w 256"/>
                <a:gd name="T27" fmla="*/ 62 h 256"/>
                <a:gd name="T28" fmla="*/ 206 w 256"/>
                <a:gd name="T29" fmla="*/ 18 h 256"/>
                <a:gd name="T30" fmla="*/ 174 w 256"/>
                <a:gd name="T31" fmla="*/ 39 h 256"/>
                <a:gd name="T32" fmla="*/ 160 w 256"/>
                <a:gd name="T33" fmla="*/ 8 h 256"/>
                <a:gd name="T34" fmla="*/ 104 w 256"/>
                <a:gd name="T35" fmla="*/ 0 h 256"/>
                <a:gd name="T36" fmla="*/ 96 w 256"/>
                <a:gd name="T37" fmla="*/ 34 h 256"/>
                <a:gd name="T38" fmla="*/ 62 w 256"/>
                <a:gd name="T39" fmla="*/ 18 h 256"/>
                <a:gd name="T40" fmla="*/ 18 w 256"/>
                <a:gd name="T41" fmla="*/ 50 h 256"/>
                <a:gd name="T42" fmla="*/ 39 w 256"/>
                <a:gd name="T43" fmla="*/ 82 h 256"/>
                <a:gd name="T44" fmla="*/ 8 w 256"/>
                <a:gd name="T45" fmla="*/ 96 h 256"/>
                <a:gd name="T46" fmla="*/ 0 w 256"/>
                <a:gd name="T47" fmla="*/ 152 h 256"/>
                <a:gd name="T48" fmla="*/ 16 w 256"/>
                <a:gd name="T49" fmla="*/ 112 h 256"/>
                <a:gd name="T50" fmla="*/ 48 w 256"/>
                <a:gd name="T51" fmla="*/ 107 h 256"/>
                <a:gd name="T52" fmla="*/ 54 w 256"/>
                <a:gd name="T53" fmla="*/ 74 h 256"/>
                <a:gd name="T54" fmla="*/ 56 w 256"/>
                <a:gd name="T55" fmla="*/ 35 h 256"/>
                <a:gd name="T56" fmla="*/ 83 w 256"/>
                <a:gd name="T57" fmla="*/ 56 h 256"/>
                <a:gd name="T58" fmla="*/ 112 w 256"/>
                <a:gd name="T59" fmla="*/ 40 h 256"/>
                <a:gd name="T60" fmla="*/ 144 w 256"/>
                <a:gd name="T61" fmla="*/ 16 h 256"/>
                <a:gd name="T62" fmla="*/ 149 w 256"/>
                <a:gd name="T63" fmla="*/ 48 h 256"/>
                <a:gd name="T64" fmla="*/ 182 w 256"/>
                <a:gd name="T65" fmla="*/ 54 h 256"/>
                <a:gd name="T66" fmla="*/ 221 w 256"/>
                <a:gd name="T67" fmla="*/ 56 h 256"/>
                <a:gd name="T68" fmla="*/ 200 w 256"/>
                <a:gd name="T69" fmla="*/ 83 h 256"/>
                <a:gd name="T70" fmla="*/ 216 w 256"/>
                <a:gd name="T71" fmla="*/ 112 h 256"/>
                <a:gd name="T72" fmla="*/ 240 w 256"/>
                <a:gd name="T73" fmla="*/ 144 h 256"/>
                <a:gd name="T74" fmla="*/ 208 w 256"/>
                <a:gd name="T75" fmla="*/ 149 h 256"/>
                <a:gd name="T76" fmla="*/ 202 w 256"/>
                <a:gd name="T77" fmla="*/ 182 h 256"/>
                <a:gd name="T78" fmla="*/ 200 w 256"/>
                <a:gd name="T79" fmla="*/ 221 h 256"/>
                <a:gd name="T80" fmla="*/ 173 w 256"/>
                <a:gd name="T81" fmla="*/ 200 h 256"/>
                <a:gd name="T82" fmla="*/ 144 w 256"/>
                <a:gd name="T83" fmla="*/ 216 h 256"/>
                <a:gd name="T84" fmla="*/ 112 w 256"/>
                <a:gd name="T85" fmla="*/ 240 h 256"/>
                <a:gd name="T86" fmla="*/ 107 w 256"/>
                <a:gd name="T87" fmla="*/ 208 h 256"/>
                <a:gd name="T88" fmla="*/ 74 w 256"/>
                <a:gd name="T89" fmla="*/ 202 h 256"/>
                <a:gd name="T90" fmla="*/ 35 w 256"/>
                <a:gd name="T91" fmla="*/ 200 h 256"/>
                <a:gd name="T92" fmla="*/ 56 w 256"/>
                <a:gd name="T93" fmla="*/ 173 h 256"/>
                <a:gd name="T94" fmla="*/ 40 w 256"/>
                <a:gd name="T95" fmla="*/ 144 h 256"/>
                <a:gd name="T96" fmla="*/ 16 w 256"/>
                <a:gd name="T97" fmla="*/ 1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 h="256">
                  <a:moveTo>
                    <a:pt x="8" y="160"/>
                  </a:moveTo>
                  <a:cubicBezTo>
                    <a:pt x="34" y="160"/>
                    <a:pt x="34" y="160"/>
                    <a:pt x="34" y="160"/>
                  </a:cubicBezTo>
                  <a:cubicBezTo>
                    <a:pt x="39" y="174"/>
                    <a:pt x="39" y="174"/>
                    <a:pt x="39" y="174"/>
                  </a:cubicBezTo>
                  <a:cubicBezTo>
                    <a:pt x="18" y="194"/>
                    <a:pt x="18" y="194"/>
                    <a:pt x="18" y="194"/>
                  </a:cubicBezTo>
                  <a:cubicBezTo>
                    <a:pt x="15" y="197"/>
                    <a:pt x="15" y="203"/>
                    <a:pt x="18" y="206"/>
                  </a:cubicBezTo>
                  <a:cubicBezTo>
                    <a:pt x="50" y="238"/>
                    <a:pt x="50" y="238"/>
                    <a:pt x="50" y="238"/>
                  </a:cubicBezTo>
                  <a:cubicBezTo>
                    <a:pt x="53" y="241"/>
                    <a:pt x="59" y="241"/>
                    <a:pt x="62" y="238"/>
                  </a:cubicBezTo>
                  <a:cubicBezTo>
                    <a:pt x="82" y="217"/>
                    <a:pt x="82" y="217"/>
                    <a:pt x="82" y="217"/>
                  </a:cubicBezTo>
                  <a:cubicBezTo>
                    <a:pt x="96" y="222"/>
                    <a:pt x="96" y="222"/>
                    <a:pt x="96" y="222"/>
                  </a:cubicBezTo>
                  <a:cubicBezTo>
                    <a:pt x="96" y="248"/>
                    <a:pt x="96" y="248"/>
                    <a:pt x="96" y="248"/>
                  </a:cubicBezTo>
                  <a:cubicBezTo>
                    <a:pt x="96" y="252"/>
                    <a:pt x="100" y="256"/>
                    <a:pt x="104" y="256"/>
                  </a:cubicBezTo>
                  <a:cubicBezTo>
                    <a:pt x="152" y="256"/>
                    <a:pt x="152" y="256"/>
                    <a:pt x="152" y="256"/>
                  </a:cubicBezTo>
                  <a:cubicBezTo>
                    <a:pt x="156" y="256"/>
                    <a:pt x="160" y="252"/>
                    <a:pt x="160" y="248"/>
                  </a:cubicBezTo>
                  <a:cubicBezTo>
                    <a:pt x="160" y="222"/>
                    <a:pt x="160" y="222"/>
                    <a:pt x="160" y="222"/>
                  </a:cubicBezTo>
                  <a:cubicBezTo>
                    <a:pt x="174" y="217"/>
                    <a:pt x="174" y="217"/>
                    <a:pt x="174" y="217"/>
                  </a:cubicBezTo>
                  <a:cubicBezTo>
                    <a:pt x="194" y="238"/>
                    <a:pt x="194" y="238"/>
                    <a:pt x="194" y="238"/>
                  </a:cubicBezTo>
                  <a:cubicBezTo>
                    <a:pt x="197" y="241"/>
                    <a:pt x="203" y="241"/>
                    <a:pt x="206" y="238"/>
                  </a:cubicBezTo>
                  <a:cubicBezTo>
                    <a:pt x="238" y="206"/>
                    <a:pt x="238" y="206"/>
                    <a:pt x="238" y="206"/>
                  </a:cubicBezTo>
                  <a:cubicBezTo>
                    <a:pt x="241" y="203"/>
                    <a:pt x="241" y="197"/>
                    <a:pt x="238" y="194"/>
                  </a:cubicBezTo>
                  <a:cubicBezTo>
                    <a:pt x="217" y="174"/>
                    <a:pt x="217" y="174"/>
                    <a:pt x="217" y="174"/>
                  </a:cubicBezTo>
                  <a:cubicBezTo>
                    <a:pt x="222" y="160"/>
                    <a:pt x="222" y="160"/>
                    <a:pt x="222" y="160"/>
                  </a:cubicBezTo>
                  <a:cubicBezTo>
                    <a:pt x="248" y="160"/>
                    <a:pt x="248" y="160"/>
                    <a:pt x="248" y="160"/>
                  </a:cubicBezTo>
                  <a:cubicBezTo>
                    <a:pt x="252" y="160"/>
                    <a:pt x="256" y="156"/>
                    <a:pt x="256" y="152"/>
                  </a:cubicBezTo>
                  <a:cubicBezTo>
                    <a:pt x="256" y="104"/>
                    <a:pt x="256" y="104"/>
                    <a:pt x="256" y="104"/>
                  </a:cubicBezTo>
                  <a:cubicBezTo>
                    <a:pt x="256" y="100"/>
                    <a:pt x="252" y="96"/>
                    <a:pt x="248" y="96"/>
                  </a:cubicBezTo>
                  <a:cubicBezTo>
                    <a:pt x="222" y="96"/>
                    <a:pt x="222" y="96"/>
                    <a:pt x="222" y="96"/>
                  </a:cubicBezTo>
                  <a:cubicBezTo>
                    <a:pt x="217" y="82"/>
                    <a:pt x="217" y="82"/>
                    <a:pt x="217" y="82"/>
                  </a:cubicBezTo>
                  <a:cubicBezTo>
                    <a:pt x="238" y="62"/>
                    <a:pt x="238" y="62"/>
                    <a:pt x="238" y="62"/>
                  </a:cubicBezTo>
                  <a:cubicBezTo>
                    <a:pt x="241" y="59"/>
                    <a:pt x="241" y="53"/>
                    <a:pt x="238" y="50"/>
                  </a:cubicBezTo>
                  <a:cubicBezTo>
                    <a:pt x="206" y="18"/>
                    <a:pt x="206" y="18"/>
                    <a:pt x="206" y="18"/>
                  </a:cubicBezTo>
                  <a:cubicBezTo>
                    <a:pt x="203" y="15"/>
                    <a:pt x="197" y="15"/>
                    <a:pt x="194" y="18"/>
                  </a:cubicBezTo>
                  <a:cubicBezTo>
                    <a:pt x="174" y="39"/>
                    <a:pt x="174" y="39"/>
                    <a:pt x="174" y="39"/>
                  </a:cubicBezTo>
                  <a:cubicBezTo>
                    <a:pt x="160" y="34"/>
                    <a:pt x="160" y="34"/>
                    <a:pt x="160" y="34"/>
                  </a:cubicBezTo>
                  <a:cubicBezTo>
                    <a:pt x="160" y="8"/>
                    <a:pt x="160" y="8"/>
                    <a:pt x="160" y="8"/>
                  </a:cubicBezTo>
                  <a:cubicBezTo>
                    <a:pt x="160" y="4"/>
                    <a:pt x="156" y="0"/>
                    <a:pt x="152" y="0"/>
                  </a:cubicBezTo>
                  <a:cubicBezTo>
                    <a:pt x="104" y="0"/>
                    <a:pt x="104" y="0"/>
                    <a:pt x="104" y="0"/>
                  </a:cubicBezTo>
                  <a:cubicBezTo>
                    <a:pt x="100" y="0"/>
                    <a:pt x="96" y="4"/>
                    <a:pt x="96" y="8"/>
                  </a:cubicBezTo>
                  <a:cubicBezTo>
                    <a:pt x="96" y="34"/>
                    <a:pt x="96" y="34"/>
                    <a:pt x="96" y="34"/>
                  </a:cubicBezTo>
                  <a:cubicBezTo>
                    <a:pt x="82" y="39"/>
                    <a:pt x="82" y="39"/>
                    <a:pt x="82" y="39"/>
                  </a:cubicBezTo>
                  <a:cubicBezTo>
                    <a:pt x="62" y="18"/>
                    <a:pt x="62" y="18"/>
                    <a:pt x="62" y="18"/>
                  </a:cubicBezTo>
                  <a:cubicBezTo>
                    <a:pt x="59" y="15"/>
                    <a:pt x="53" y="15"/>
                    <a:pt x="50" y="18"/>
                  </a:cubicBezTo>
                  <a:cubicBezTo>
                    <a:pt x="18" y="50"/>
                    <a:pt x="18" y="50"/>
                    <a:pt x="18" y="50"/>
                  </a:cubicBezTo>
                  <a:cubicBezTo>
                    <a:pt x="15" y="53"/>
                    <a:pt x="15" y="59"/>
                    <a:pt x="18" y="62"/>
                  </a:cubicBezTo>
                  <a:cubicBezTo>
                    <a:pt x="39" y="82"/>
                    <a:pt x="39" y="82"/>
                    <a:pt x="39" y="82"/>
                  </a:cubicBezTo>
                  <a:cubicBezTo>
                    <a:pt x="34" y="96"/>
                    <a:pt x="34" y="96"/>
                    <a:pt x="34" y="96"/>
                  </a:cubicBezTo>
                  <a:cubicBezTo>
                    <a:pt x="8" y="96"/>
                    <a:pt x="8" y="96"/>
                    <a:pt x="8" y="96"/>
                  </a:cubicBezTo>
                  <a:cubicBezTo>
                    <a:pt x="4" y="96"/>
                    <a:pt x="0" y="100"/>
                    <a:pt x="0" y="104"/>
                  </a:cubicBezTo>
                  <a:cubicBezTo>
                    <a:pt x="0" y="152"/>
                    <a:pt x="0" y="152"/>
                    <a:pt x="0" y="152"/>
                  </a:cubicBezTo>
                  <a:cubicBezTo>
                    <a:pt x="0" y="156"/>
                    <a:pt x="4" y="160"/>
                    <a:pt x="8" y="160"/>
                  </a:cubicBezTo>
                  <a:close/>
                  <a:moveTo>
                    <a:pt x="16" y="112"/>
                  </a:moveTo>
                  <a:cubicBezTo>
                    <a:pt x="40" y="112"/>
                    <a:pt x="40" y="112"/>
                    <a:pt x="40" y="112"/>
                  </a:cubicBezTo>
                  <a:cubicBezTo>
                    <a:pt x="43" y="112"/>
                    <a:pt x="47" y="110"/>
                    <a:pt x="48" y="107"/>
                  </a:cubicBezTo>
                  <a:cubicBezTo>
                    <a:pt x="56" y="83"/>
                    <a:pt x="56" y="83"/>
                    <a:pt x="56" y="83"/>
                  </a:cubicBezTo>
                  <a:cubicBezTo>
                    <a:pt x="57" y="80"/>
                    <a:pt x="56" y="76"/>
                    <a:pt x="54" y="74"/>
                  </a:cubicBezTo>
                  <a:cubicBezTo>
                    <a:pt x="35" y="56"/>
                    <a:pt x="35" y="56"/>
                    <a:pt x="35" y="56"/>
                  </a:cubicBezTo>
                  <a:cubicBezTo>
                    <a:pt x="56" y="35"/>
                    <a:pt x="56" y="35"/>
                    <a:pt x="56" y="35"/>
                  </a:cubicBezTo>
                  <a:cubicBezTo>
                    <a:pt x="74" y="54"/>
                    <a:pt x="74" y="54"/>
                    <a:pt x="74" y="54"/>
                  </a:cubicBezTo>
                  <a:cubicBezTo>
                    <a:pt x="76" y="56"/>
                    <a:pt x="80" y="57"/>
                    <a:pt x="83" y="56"/>
                  </a:cubicBezTo>
                  <a:cubicBezTo>
                    <a:pt x="107" y="48"/>
                    <a:pt x="107" y="48"/>
                    <a:pt x="107" y="48"/>
                  </a:cubicBezTo>
                  <a:cubicBezTo>
                    <a:pt x="110" y="47"/>
                    <a:pt x="112" y="43"/>
                    <a:pt x="112" y="40"/>
                  </a:cubicBezTo>
                  <a:cubicBezTo>
                    <a:pt x="112" y="16"/>
                    <a:pt x="112" y="16"/>
                    <a:pt x="112" y="16"/>
                  </a:cubicBezTo>
                  <a:cubicBezTo>
                    <a:pt x="144" y="16"/>
                    <a:pt x="144" y="16"/>
                    <a:pt x="144" y="16"/>
                  </a:cubicBezTo>
                  <a:cubicBezTo>
                    <a:pt x="144" y="40"/>
                    <a:pt x="144" y="40"/>
                    <a:pt x="144" y="40"/>
                  </a:cubicBezTo>
                  <a:cubicBezTo>
                    <a:pt x="144" y="43"/>
                    <a:pt x="146" y="47"/>
                    <a:pt x="149" y="48"/>
                  </a:cubicBezTo>
                  <a:cubicBezTo>
                    <a:pt x="173" y="56"/>
                    <a:pt x="173" y="56"/>
                    <a:pt x="173" y="56"/>
                  </a:cubicBezTo>
                  <a:cubicBezTo>
                    <a:pt x="176" y="57"/>
                    <a:pt x="180" y="56"/>
                    <a:pt x="182" y="54"/>
                  </a:cubicBezTo>
                  <a:cubicBezTo>
                    <a:pt x="200" y="35"/>
                    <a:pt x="200" y="35"/>
                    <a:pt x="200" y="35"/>
                  </a:cubicBezTo>
                  <a:cubicBezTo>
                    <a:pt x="221" y="56"/>
                    <a:pt x="221" y="56"/>
                    <a:pt x="221" y="56"/>
                  </a:cubicBezTo>
                  <a:cubicBezTo>
                    <a:pt x="202" y="74"/>
                    <a:pt x="202" y="74"/>
                    <a:pt x="202" y="74"/>
                  </a:cubicBezTo>
                  <a:cubicBezTo>
                    <a:pt x="200" y="76"/>
                    <a:pt x="199" y="80"/>
                    <a:pt x="200" y="83"/>
                  </a:cubicBezTo>
                  <a:cubicBezTo>
                    <a:pt x="208" y="107"/>
                    <a:pt x="208" y="107"/>
                    <a:pt x="208" y="107"/>
                  </a:cubicBezTo>
                  <a:cubicBezTo>
                    <a:pt x="210" y="110"/>
                    <a:pt x="213" y="112"/>
                    <a:pt x="216" y="112"/>
                  </a:cubicBezTo>
                  <a:cubicBezTo>
                    <a:pt x="240" y="112"/>
                    <a:pt x="240" y="112"/>
                    <a:pt x="240" y="112"/>
                  </a:cubicBezTo>
                  <a:cubicBezTo>
                    <a:pt x="240" y="144"/>
                    <a:pt x="240" y="144"/>
                    <a:pt x="240" y="144"/>
                  </a:cubicBezTo>
                  <a:cubicBezTo>
                    <a:pt x="216" y="144"/>
                    <a:pt x="216" y="144"/>
                    <a:pt x="216" y="144"/>
                  </a:cubicBezTo>
                  <a:cubicBezTo>
                    <a:pt x="213" y="144"/>
                    <a:pt x="210" y="146"/>
                    <a:pt x="208" y="149"/>
                  </a:cubicBezTo>
                  <a:cubicBezTo>
                    <a:pt x="200" y="173"/>
                    <a:pt x="200" y="173"/>
                    <a:pt x="200" y="173"/>
                  </a:cubicBezTo>
                  <a:cubicBezTo>
                    <a:pt x="199" y="176"/>
                    <a:pt x="200" y="180"/>
                    <a:pt x="202" y="182"/>
                  </a:cubicBezTo>
                  <a:cubicBezTo>
                    <a:pt x="221" y="200"/>
                    <a:pt x="221" y="200"/>
                    <a:pt x="221" y="200"/>
                  </a:cubicBezTo>
                  <a:cubicBezTo>
                    <a:pt x="200" y="221"/>
                    <a:pt x="200" y="221"/>
                    <a:pt x="200" y="221"/>
                  </a:cubicBezTo>
                  <a:cubicBezTo>
                    <a:pt x="182" y="202"/>
                    <a:pt x="182" y="202"/>
                    <a:pt x="182" y="202"/>
                  </a:cubicBezTo>
                  <a:cubicBezTo>
                    <a:pt x="180" y="200"/>
                    <a:pt x="176" y="199"/>
                    <a:pt x="173" y="200"/>
                  </a:cubicBezTo>
                  <a:cubicBezTo>
                    <a:pt x="149" y="208"/>
                    <a:pt x="149" y="208"/>
                    <a:pt x="149" y="208"/>
                  </a:cubicBezTo>
                  <a:cubicBezTo>
                    <a:pt x="146" y="210"/>
                    <a:pt x="144" y="213"/>
                    <a:pt x="144" y="216"/>
                  </a:cubicBezTo>
                  <a:cubicBezTo>
                    <a:pt x="144" y="240"/>
                    <a:pt x="144" y="240"/>
                    <a:pt x="144" y="240"/>
                  </a:cubicBezTo>
                  <a:cubicBezTo>
                    <a:pt x="112" y="240"/>
                    <a:pt x="112" y="240"/>
                    <a:pt x="112" y="240"/>
                  </a:cubicBezTo>
                  <a:cubicBezTo>
                    <a:pt x="112" y="216"/>
                    <a:pt x="112" y="216"/>
                    <a:pt x="112" y="216"/>
                  </a:cubicBezTo>
                  <a:cubicBezTo>
                    <a:pt x="112" y="213"/>
                    <a:pt x="110" y="210"/>
                    <a:pt x="107" y="208"/>
                  </a:cubicBezTo>
                  <a:cubicBezTo>
                    <a:pt x="83" y="200"/>
                    <a:pt x="83" y="200"/>
                    <a:pt x="83" y="200"/>
                  </a:cubicBezTo>
                  <a:cubicBezTo>
                    <a:pt x="80" y="199"/>
                    <a:pt x="76" y="200"/>
                    <a:pt x="74" y="202"/>
                  </a:cubicBezTo>
                  <a:cubicBezTo>
                    <a:pt x="56" y="221"/>
                    <a:pt x="56" y="221"/>
                    <a:pt x="56" y="221"/>
                  </a:cubicBezTo>
                  <a:cubicBezTo>
                    <a:pt x="35" y="200"/>
                    <a:pt x="35" y="200"/>
                    <a:pt x="35" y="200"/>
                  </a:cubicBezTo>
                  <a:cubicBezTo>
                    <a:pt x="54" y="182"/>
                    <a:pt x="54" y="182"/>
                    <a:pt x="54" y="182"/>
                  </a:cubicBezTo>
                  <a:cubicBezTo>
                    <a:pt x="56" y="180"/>
                    <a:pt x="57" y="176"/>
                    <a:pt x="56" y="173"/>
                  </a:cubicBezTo>
                  <a:cubicBezTo>
                    <a:pt x="48" y="149"/>
                    <a:pt x="48" y="149"/>
                    <a:pt x="48" y="149"/>
                  </a:cubicBezTo>
                  <a:cubicBezTo>
                    <a:pt x="47" y="146"/>
                    <a:pt x="43" y="144"/>
                    <a:pt x="40" y="144"/>
                  </a:cubicBezTo>
                  <a:cubicBezTo>
                    <a:pt x="16" y="144"/>
                    <a:pt x="16" y="144"/>
                    <a:pt x="16" y="144"/>
                  </a:cubicBezTo>
                  <a:lnTo>
                    <a:pt x="16"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3" name="Freeform 6">
              <a:extLst>
                <a:ext uri="{FF2B5EF4-FFF2-40B4-BE49-F238E27FC236}">
                  <a16:creationId xmlns:a16="http://schemas.microsoft.com/office/drawing/2014/main" id="{7D82D60E-3EA0-4CB7-A24C-DF921779F0CF}"/>
                </a:ext>
              </a:extLst>
            </p:cNvPr>
            <p:cNvSpPr>
              <a:spLocks noEditPoints="1"/>
            </p:cNvSpPr>
            <p:nvPr/>
          </p:nvSpPr>
          <p:spPr bwMode="auto">
            <a:xfrm>
              <a:off x="3144839" y="2397125"/>
              <a:ext cx="127000" cy="128588"/>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16 h 64"/>
                <a:gd name="T12" fmla="*/ 48 w 64"/>
                <a:gd name="T13" fmla="*/ 32 h 64"/>
                <a:gd name="T14" fmla="*/ 32 w 64"/>
                <a:gd name="T15" fmla="*/ 48 h 64"/>
                <a:gd name="T16" fmla="*/ 16 w 64"/>
                <a:gd name="T17" fmla="*/ 32 h 64"/>
                <a:gd name="T18" fmla="*/ 32 w 64"/>
                <a:gd name="T1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50"/>
                    <a:pt x="64" y="32"/>
                  </a:cubicBezTo>
                  <a:cubicBezTo>
                    <a:pt x="64" y="14"/>
                    <a:pt x="50" y="0"/>
                    <a:pt x="32" y="0"/>
                  </a:cubicBezTo>
                  <a:cubicBezTo>
                    <a:pt x="14" y="0"/>
                    <a:pt x="0" y="14"/>
                    <a:pt x="0" y="32"/>
                  </a:cubicBezTo>
                  <a:cubicBezTo>
                    <a:pt x="0" y="50"/>
                    <a:pt x="14" y="64"/>
                    <a:pt x="32" y="64"/>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grpSp>
        <p:nvGrpSpPr>
          <p:cNvPr id="34" name="Group 34">
            <a:extLst>
              <a:ext uri="{FF2B5EF4-FFF2-40B4-BE49-F238E27FC236}">
                <a16:creationId xmlns:a16="http://schemas.microsoft.com/office/drawing/2014/main" id="{AD4ACA7A-7CDD-4DC4-925B-0C5651E1F00C}"/>
              </a:ext>
            </a:extLst>
          </p:cNvPr>
          <p:cNvGrpSpPr/>
          <p:nvPr userDrawn="1"/>
        </p:nvGrpSpPr>
        <p:grpSpPr>
          <a:xfrm>
            <a:off x="6583912" y="3226251"/>
            <a:ext cx="511175" cy="271463"/>
            <a:chOff x="7551739" y="2325688"/>
            <a:chExt cx="511175" cy="271463"/>
          </a:xfrm>
          <a:solidFill>
            <a:schemeClr val="bg1">
              <a:lumMod val="65000"/>
            </a:schemeClr>
          </a:solidFill>
        </p:grpSpPr>
        <p:sp>
          <p:nvSpPr>
            <p:cNvPr id="35" name="Freeform 18">
              <a:extLst>
                <a:ext uri="{FF2B5EF4-FFF2-40B4-BE49-F238E27FC236}">
                  <a16:creationId xmlns:a16="http://schemas.microsoft.com/office/drawing/2014/main" id="{FDFEB5E1-368B-405A-8825-5CAC93595AA5}"/>
                </a:ext>
              </a:extLst>
            </p:cNvPr>
            <p:cNvSpPr>
              <a:spLocks noEditPoints="1"/>
            </p:cNvSpPr>
            <p:nvPr/>
          </p:nvSpPr>
          <p:spPr bwMode="auto">
            <a:xfrm>
              <a:off x="7551739" y="2325688"/>
              <a:ext cx="511175" cy="271463"/>
            </a:xfrm>
            <a:custGeom>
              <a:avLst/>
              <a:gdLst>
                <a:gd name="T0" fmla="*/ 128 w 256"/>
                <a:gd name="T1" fmla="*/ 0 h 136"/>
                <a:gd name="T2" fmla="*/ 1 w 256"/>
                <a:gd name="T3" fmla="*/ 64 h 136"/>
                <a:gd name="T4" fmla="*/ 1 w 256"/>
                <a:gd name="T5" fmla="*/ 72 h 136"/>
                <a:gd name="T6" fmla="*/ 128 w 256"/>
                <a:gd name="T7" fmla="*/ 136 h 136"/>
                <a:gd name="T8" fmla="*/ 255 w 256"/>
                <a:gd name="T9" fmla="*/ 72 h 136"/>
                <a:gd name="T10" fmla="*/ 255 w 256"/>
                <a:gd name="T11" fmla="*/ 64 h 136"/>
                <a:gd name="T12" fmla="*/ 128 w 256"/>
                <a:gd name="T13" fmla="*/ 0 h 136"/>
                <a:gd name="T14" fmla="*/ 128 w 256"/>
                <a:gd name="T15" fmla="*/ 120 h 136"/>
                <a:gd name="T16" fmla="*/ 18 w 256"/>
                <a:gd name="T17" fmla="*/ 68 h 136"/>
                <a:gd name="T18" fmla="*/ 128 w 256"/>
                <a:gd name="T19" fmla="*/ 16 h 136"/>
                <a:gd name="T20" fmla="*/ 238 w 256"/>
                <a:gd name="T21" fmla="*/ 68 h 136"/>
                <a:gd name="T22" fmla="*/ 128 w 256"/>
                <a:gd name="T23" fmla="*/ 1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136">
                  <a:moveTo>
                    <a:pt x="128" y="0"/>
                  </a:moveTo>
                  <a:cubicBezTo>
                    <a:pt x="45" y="0"/>
                    <a:pt x="3" y="61"/>
                    <a:pt x="1" y="64"/>
                  </a:cubicBezTo>
                  <a:cubicBezTo>
                    <a:pt x="0" y="66"/>
                    <a:pt x="0" y="70"/>
                    <a:pt x="1" y="72"/>
                  </a:cubicBezTo>
                  <a:cubicBezTo>
                    <a:pt x="3" y="75"/>
                    <a:pt x="45" y="136"/>
                    <a:pt x="128" y="136"/>
                  </a:cubicBezTo>
                  <a:cubicBezTo>
                    <a:pt x="211" y="136"/>
                    <a:pt x="253" y="75"/>
                    <a:pt x="255" y="72"/>
                  </a:cubicBezTo>
                  <a:cubicBezTo>
                    <a:pt x="256" y="70"/>
                    <a:pt x="256" y="66"/>
                    <a:pt x="255" y="64"/>
                  </a:cubicBezTo>
                  <a:cubicBezTo>
                    <a:pt x="253" y="61"/>
                    <a:pt x="211" y="0"/>
                    <a:pt x="128" y="0"/>
                  </a:cubicBezTo>
                  <a:close/>
                  <a:moveTo>
                    <a:pt x="128" y="120"/>
                  </a:moveTo>
                  <a:cubicBezTo>
                    <a:pt x="66" y="120"/>
                    <a:pt x="29" y="81"/>
                    <a:pt x="18" y="68"/>
                  </a:cubicBezTo>
                  <a:cubicBezTo>
                    <a:pt x="29" y="55"/>
                    <a:pt x="66" y="16"/>
                    <a:pt x="128" y="16"/>
                  </a:cubicBezTo>
                  <a:cubicBezTo>
                    <a:pt x="190" y="16"/>
                    <a:pt x="227" y="55"/>
                    <a:pt x="238" y="68"/>
                  </a:cubicBezTo>
                  <a:cubicBezTo>
                    <a:pt x="227" y="81"/>
                    <a:pt x="190" y="120"/>
                    <a:pt x="128"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6" name="Freeform 19">
              <a:extLst>
                <a:ext uri="{FF2B5EF4-FFF2-40B4-BE49-F238E27FC236}">
                  <a16:creationId xmlns:a16="http://schemas.microsoft.com/office/drawing/2014/main" id="{26A4A5BD-D9C2-4963-8087-90FF0721690A}"/>
                </a:ext>
              </a:extLst>
            </p:cNvPr>
            <p:cNvSpPr>
              <a:spLocks noEditPoints="1"/>
            </p:cNvSpPr>
            <p:nvPr/>
          </p:nvSpPr>
          <p:spPr bwMode="auto">
            <a:xfrm>
              <a:off x="7734301" y="2389188"/>
              <a:ext cx="144463" cy="144463"/>
            </a:xfrm>
            <a:custGeom>
              <a:avLst/>
              <a:gdLst>
                <a:gd name="T0" fmla="*/ 36 w 72"/>
                <a:gd name="T1" fmla="*/ 0 h 72"/>
                <a:gd name="T2" fmla="*/ 0 w 72"/>
                <a:gd name="T3" fmla="*/ 36 h 72"/>
                <a:gd name="T4" fmla="*/ 36 w 72"/>
                <a:gd name="T5" fmla="*/ 72 h 72"/>
                <a:gd name="T6" fmla="*/ 72 w 72"/>
                <a:gd name="T7" fmla="*/ 36 h 72"/>
                <a:gd name="T8" fmla="*/ 36 w 72"/>
                <a:gd name="T9" fmla="*/ 0 h 72"/>
                <a:gd name="T10" fmla="*/ 36 w 72"/>
                <a:gd name="T11" fmla="*/ 56 h 72"/>
                <a:gd name="T12" fmla="*/ 16 w 72"/>
                <a:gd name="T13" fmla="*/ 36 h 72"/>
                <a:gd name="T14" fmla="*/ 36 w 72"/>
                <a:gd name="T15" fmla="*/ 16 h 72"/>
                <a:gd name="T16" fmla="*/ 56 w 72"/>
                <a:gd name="T17" fmla="*/ 36 h 72"/>
                <a:gd name="T18" fmla="*/ 36 w 72"/>
                <a:gd name="T19"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0"/>
                  </a:moveTo>
                  <a:cubicBezTo>
                    <a:pt x="16" y="0"/>
                    <a:pt x="0" y="16"/>
                    <a:pt x="0" y="36"/>
                  </a:cubicBezTo>
                  <a:cubicBezTo>
                    <a:pt x="0" y="56"/>
                    <a:pt x="16" y="72"/>
                    <a:pt x="36" y="72"/>
                  </a:cubicBezTo>
                  <a:cubicBezTo>
                    <a:pt x="56" y="72"/>
                    <a:pt x="72" y="56"/>
                    <a:pt x="72" y="36"/>
                  </a:cubicBezTo>
                  <a:cubicBezTo>
                    <a:pt x="72" y="16"/>
                    <a:pt x="56" y="0"/>
                    <a:pt x="36" y="0"/>
                  </a:cubicBezTo>
                  <a:close/>
                  <a:moveTo>
                    <a:pt x="36" y="56"/>
                  </a:moveTo>
                  <a:cubicBezTo>
                    <a:pt x="25" y="56"/>
                    <a:pt x="16" y="47"/>
                    <a:pt x="16" y="36"/>
                  </a:cubicBezTo>
                  <a:cubicBezTo>
                    <a:pt x="16" y="25"/>
                    <a:pt x="25" y="16"/>
                    <a:pt x="36" y="16"/>
                  </a:cubicBezTo>
                  <a:cubicBezTo>
                    <a:pt x="47" y="16"/>
                    <a:pt x="56" y="25"/>
                    <a:pt x="56" y="36"/>
                  </a:cubicBezTo>
                  <a:cubicBezTo>
                    <a:pt x="56" y="47"/>
                    <a:pt x="47" y="56"/>
                    <a:pt x="3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sp>
        <p:nvSpPr>
          <p:cNvPr id="37" name="Freeform 8">
            <a:extLst>
              <a:ext uri="{FF2B5EF4-FFF2-40B4-BE49-F238E27FC236}">
                <a16:creationId xmlns:a16="http://schemas.microsoft.com/office/drawing/2014/main" id="{4DE27D23-A77E-450C-B9C2-D75EE00C07A7}"/>
              </a:ext>
            </a:extLst>
          </p:cNvPr>
          <p:cNvSpPr>
            <a:spLocks noEditPoints="1"/>
          </p:cNvSpPr>
          <p:nvPr userDrawn="1"/>
        </p:nvSpPr>
        <p:spPr bwMode="auto">
          <a:xfrm>
            <a:off x="7993925" y="4192366"/>
            <a:ext cx="515938" cy="481013"/>
          </a:xfrm>
          <a:custGeom>
            <a:avLst/>
            <a:gdLst>
              <a:gd name="T0" fmla="*/ 171 w 258"/>
              <a:gd name="T1" fmla="*/ 131 h 241"/>
              <a:gd name="T2" fmla="*/ 152 w 258"/>
              <a:gd name="T3" fmla="*/ 125 h 241"/>
              <a:gd name="T4" fmla="*/ 193 w 258"/>
              <a:gd name="T5" fmla="*/ 97 h 241"/>
              <a:gd name="T6" fmla="*/ 237 w 258"/>
              <a:gd name="T7" fmla="*/ 34 h 241"/>
              <a:gd name="T8" fmla="*/ 203 w 258"/>
              <a:gd name="T9" fmla="*/ 47 h 241"/>
              <a:gd name="T10" fmla="*/ 208 w 258"/>
              <a:gd name="T11" fmla="*/ 13 h 241"/>
              <a:gd name="T12" fmla="*/ 201 w 258"/>
              <a:gd name="T13" fmla="*/ 1 h 241"/>
              <a:gd name="T14" fmla="*/ 145 w 258"/>
              <a:gd name="T15" fmla="*/ 62 h 241"/>
              <a:gd name="T16" fmla="*/ 72 w 258"/>
              <a:gd name="T17" fmla="*/ 45 h 241"/>
              <a:gd name="T18" fmla="*/ 81 w 258"/>
              <a:gd name="T19" fmla="*/ 32 h 241"/>
              <a:gd name="T20" fmla="*/ 37 w 258"/>
              <a:gd name="T21" fmla="*/ 2 h 241"/>
              <a:gd name="T22" fmla="*/ 19 w 258"/>
              <a:gd name="T23" fmla="*/ 11 h 241"/>
              <a:gd name="T24" fmla="*/ 42 w 258"/>
              <a:gd name="T25" fmla="*/ 61 h 241"/>
              <a:gd name="T26" fmla="*/ 49 w 258"/>
              <a:gd name="T27" fmla="*/ 65 h 241"/>
              <a:gd name="T28" fmla="*/ 61 w 258"/>
              <a:gd name="T29" fmla="*/ 56 h 241"/>
              <a:gd name="T30" fmla="*/ 11 w 258"/>
              <a:gd name="T31" fmla="*/ 195 h 241"/>
              <a:gd name="T32" fmla="*/ 1 w 258"/>
              <a:gd name="T33" fmla="*/ 222 h 241"/>
              <a:gd name="T34" fmla="*/ 11 w 258"/>
              <a:gd name="T35" fmla="*/ 239 h 241"/>
              <a:gd name="T36" fmla="*/ 20 w 258"/>
              <a:gd name="T37" fmla="*/ 241 h 241"/>
              <a:gd name="T38" fmla="*/ 47 w 258"/>
              <a:gd name="T39" fmla="*/ 231 h 241"/>
              <a:gd name="T40" fmla="*/ 154 w 258"/>
              <a:gd name="T41" fmla="*/ 149 h 241"/>
              <a:gd name="T42" fmla="*/ 147 w 258"/>
              <a:gd name="T43" fmla="*/ 167 h 241"/>
              <a:gd name="T44" fmla="*/ 225 w 258"/>
              <a:gd name="T45" fmla="*/ 241 h 241"/>
              <a:gd name="T46" fmla="*/ 255 w 258"/>
              <a:gd name="T47" fmla="*/ 215 h 241"/>
              <a:gd name="T48" fmla="*/ 183 w 258"/>
              <a:gd name="T49" fmla="*/ 131 h 241"/>
              <a:gd name="T50" fmla="*/ 36 w 258"/>
              <a:gd name="T51" fmla="*/ 20 h 241"/>
              <a:gd name="T52" fmla="*/ 51 w 258"/>
              <a:gd name="T53" fmla="*/ 44 h 241"/>
              <a:gd name="T54" fmla="*/ 19 w 258"/>
              <a:gd name="T55" fmla="*/ 224 h 241"/>
              <a:gd name="T56" fmla="*/ 24 w 258"/>
              <a:gd name="T57" fmla="*/ 205 h 241"/>
              <a:gd name="T58" fmla="*/ 161 w 258"/>
              <a:gd name="T59" fmla="*/ 65 h 241"/>
              <a:gd name="T60" fmla="*/ 188 w 258"/>
              <a:gd name="T61" fmla="*/ 18 h 241"/>
              <a:gd name="T62" fmla="*/ 179 w 258"/>
              <a:gd name="T63" fmla="*/ 47 h 241"/>
              <a:gd name="T64" fmla="*/ 205 w 258"/>
              <a:gd name="T65" fmla="*/ 64 h 241"/>
              <a:gd name="T66" fmla="*/ 193 w 258"/>
              <a:gd name="T67" fmla="*/ 81 h 241"/>
              <a:gd name="T68" fmla="*/ 171 w 258"/>
              <a:gd name="T69" fmla="*/ 83 h 241"/>
              <a:gd name="T70" fmla="*/ 225 w 258"/>
              <a:gd name="T71" fmla="*/ 222 h 241"/>
              <a:gd name="T72" fmla="*/ 177 w 258"/>
              <a:gd name="T73" fmla="*/ 148 h 241"/>
              <a:gd name="T74" fmla="*/ 225 w 258"/>
              <a:gd name="T75" fmla="*/ 22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 h="241">
                <a:moveTo>
                  <a:pt x="183" y="131"/>
                </a:moveTo>
                <a:cubicBezTo>
                  <a:pt x="180" y="128"/>
                  <a:pt x="174" y="128"/>
                  <a:pt x="171" y="131"/>
                </a:cubicBezTo>
                <a:cubicBezTo>
                  <a:pt x="165" y="138"/>
                  <a:pt x="165" y="138"/>
                  <a:pt x="165" y="138"/>
                </a:cubicBezTo>
                <a:cubicBezTo>
                  <a:pt x="152" y="125"/>
                  <a:pt x="152" y="125"/>
                  <a:pt x="152" y="125"/>
                </a:cubicBezTo>
                <a:cubicBezTo>
                  <a:pt x="180" y="97"/>
                  <a:pt x="180" y="97"/>
                  <a:pt x="180" y="97"/>
                </a:cubicBezTo>
                <a:cubicBezTo>
                  <a:pt x="193" y="97"/>
                  <a:pt x="193" y="97"/>
                  <a:pt x="193" y="97"/>
                </a:cubicBezTo>
                <a:cubicBezTo>
                  <a:pt x="224" y="97"/>
                  <a:pt x="241" y="78"/>
                  <a:pt x="241" y="41"/>
                </a:cubicBezTo>
                <a:cubicBezTo>
                  <a:pt x="241" y="38"/>
                  <a:pt x="240" y="36"/>
                  <a:pt x="237" y="34"/>
                </a:cubicBezTo>
                <a:cubicBezTo>
                  <a:pt x="235" y="33"/>
                  <a:pt x="232" y="33"/>
                  <a:pt x="229" y="34"/>
                </a:cubicBezTo>
                <a:cubicBezTo>
                  <a:pt x="203" y="47"/>
                  <a:pt x="203" y="47"/>
                  <a:pt x="203" y="47"/>
                </a:cubicBezTo>
                <a:cubicBezTo>
                  <a:pt x="195" y="39"/>
                  <a:pt x="195" y="39"/>
                  <a:pt x="195" y="39"/>
                </a:cubicBezTo>
                <a:cubicBezTo>
                  <a:pt x="208" y="13"/>
                  <a:pt x="208" y="13"/>
                  <a:pt x="208" y="13"/>
                </a:cubicBezTo>
                <a:cubicBezTo>
                  <a:pt x="209" y="10"/>
                  <a:pt x="209" y="7"/>
                  <a:pt x="208" y="5"/>
                </a:cubicBezTo>
                <a:cubicBezTo>
                  <a:pt x="206" y="2"/>
                  <a:pt x="204" y="1"/>
                  <a:pt x="201" y="1"/>
                </a:cubicBezTo>
                <a:cubicBezTo>
                  <a:pt x="164" y="1"/>
                  <a:pt x="145" y="18"/>
                  <a:pt x="145" y="49"/>
                </a:cubicBezTo>
                <a:cubicBezTo>
                  <a:pt x="145" y="62"/>
                  <a:pt x="145" y="62"/>
                  <a:pt x="145" y="62"/>
                </a:cubicBezTo>
                <a:cubicBezTo>
                  <a:pt x="117" y="90"/>
                  <a:pt x="117" y="90"/>
                  <a:pt x="117" y="90"/>
                </a:cubicBezTo>
                <a:cubicBezTo>
                  <a:pt x="72" y="45"/>
                  <a:pt x="72" y="45"/>
                  <a:pt x="72" y="45"/>
                </a:cubicBezTo>
                <a:cubicBezTo>
                  <a:pt x="79" y="39"/>
                  <a:pt x="79" y="39"/>
                  <a:pt x="79" y="39"/>
                </a:cubicBezTo>
                <a:cubicBezTo>
                  <a:pt x="80" y="37"/>
                  <a:pt x="81" y="34"/>
                  <a:pt x="81" y="32"/>
                </a:cubicBezTo>
                <a:cubicBezTo>
                  <a:pt x="81" y="30"/>
                  <a:pt x="79" y="27"/>
                  <a:pt x="77" y="26"/>
                </a:cubicBezTo>
                <a:cubicBezTo>
                  <a:pt x="37" y="2"/>
                  <a:pt x="37" y="2"/>
                  <a:pt x="37" y="2"/>
                </a:cubicBezTo>
                <a:cubicBezTo>
                  <a:pt x="34" y="0"/>
                  <a:pt x="30" y="1"/>
                  <a:pt x="27" y="3"/>
                </a:cubicBezTo>
                <a:cubicBezTo>
                  <a:pt x="19" y="11"/>
                  <a:pt x="19" y="11"/>
                  <a:pt x="19" y="11"/>
                </a:cubicBezTo>
                <a:cubicBezTo>
                  <a:pt x="17" y="14"/>
                  <a:pt x="16" y="18"/>
                  <a:pt x="18" y="21"/>
                </a:cubicBezTo>
                <a:cubicBezTo>
                  <a:pt x="42" y="61"/>
                  <a:pt x="42" y="61"/>
                  <a:pt x="42" y="61"/>
                </a:cubicBezTo>
                <a:cubicBezTo>
                  <a:pt x="43" y="63"/>
                  <a:pt x="46" y="65"/>
                  <a:pt x="48" y="65"/>
                </a:cubicBezTo>
                <a:cubicBezTo>
                  <a:pt x="48" y="65"/>
                  <a:pt x="49" y="65"/>
                  <a:pt x="49" y="65"/>
                </a:cubicBezTo>
                <a:cubicBezTo>
                  <a:pt x="51" y="65"/>
                  <a:pt x="53" y="64"/>
                  <a:pt x="55" y="63"/>
                </a:cubicBezTo>
                <a:cubicBezTo>
                  <a:pt x="61" y="56"/>
                  <a:pt x="61" y="56"/>
                  <a:pt x="61" y="56"/>
                </a:cubicBezTo>
                <a:cubicBezTo>
                  <a:pt x="106" y="101"/>
                  <a:pt x="106" y="101"/>
                  <a:pt x="106" y="101"/>
                </a:cubicBezTo>
                <a:cubicBezTo>
                  <a:pt x="11" y="195"/>
                  <a:pt x="11" y="195"/>
                  <a:pt x="11" y="195"/>
                </a:cubicBezTo>
                <a:cubicBezTo>
                  <a:pt x="10" y="196"/>
                  <a:pt x="10" y="197"/>
                  <a:pt x="9" y="198"/>
                </a:cubicBezTo>
                <a:cubicBezTo>
                  <a:pt x="1" y="222"/>
                  <a:pt x="1" y="222"/>
                  <a:pt x="1" y="222"/>
                </a:cubicBezTo>
                <a:cubicBezTo>
                  <a:pt x="0" y="225"/>
                  <a:pt x="1" y="229"/>
                  <a:pt x="3" y="231"/>
                </a:cubicBezTo>
                <a:cubicBezTo>
                  <a:pt x="11" y="239"/>
                  <a:pt x="11" y="239"/>
                  <a:pt x="11" y="239"/>
                </a:cubicBezTo>
                <a:cubicBezTo>
                  <a:pt x="13" y="240"/>
                  <a:pt x="15" y="241"/>
                  <a:pt x="17" y="241"/>
                </a:cubicBezTo>
                <a:cubicBezTo>
                  <a:pt x="18" y="241"/>
                  <a:pt x="19" y="241"/>
                  <a:pt x="20" y="241"/>
                </a:cubicBezTo>
                <a:cubicBezTo>
                  <a:pt x="44" y="233"/>
                  <a:pt x="44" y="233"/>
                  <a:pt x="44" y="233"/>
                </a:cubicBezTo>
                <a:cubicBezTo>
                  <a:pt x="45" y="232"/>
                  <a:pt x="46" y="232"/>
                  <a:pt x="47" y="231"/>
                </a:cubicBezTo>
                <a:cubicBezTo>
                  <a:pt x="141" y="136"/>
                  <a:pt x="141" y="136"/>
                  <a:pt x="141" y="136"/>
                </a:cubicBezTo>
                <a:cubicBezTo>
                  <a:pt x="154" y="149"/>
                  <a:pt x="154" y="149"/>
                  <a:pt x="154" y="149"/>
                </a:cubicBezTo>
                <a:cubicBezTo>
                  <a:pt x="147" y="155"/>
                  <a:pt x="147" y="155"/>
                  <a:pt x="147" y="155"/>
                </a:cubicBezTo>
                <a:cubicBezTo>
                  <a:pt x="144" y="158"/>
                  <a:pt x="144" y="164"/>
                  <a:pt x="147" y="167"/>
                </a:cubicBezTo>
                <a:cubicBezTo>
                  <a:pt x="219" y="239"/>
                  <a:pt x="219" y="239"/>
                  <a:pt x="219" y="239"/>
                </a:cubicBezTo>
                <a:cubicBezTo>
                  <a:pt x="221" y="240"/>
                  <a:pt x="223" y="241"/>
                  <a:pt x="225" y="241"/>
                </a:cubicBezTo>
                <a:cubicBezTo>
                  <a:pt x="227" y="241"/>
                  <a:pt x="229" y="240"/>
                  <a:pt x="231" y="239"/>
                </a:cubicBezTo>
                <a:cubicBezTo>
                  <a:pt x="255" y="215"/>
                  <a:pt x="255" y="215"/>
                  <a:pt x="255" y="215"/>
                </a:cubicBezTo>
                <a:cubicBezTo>
                  <a:pt x="258" y="212"/>
                  <a:pt x="258" y="206"/>
                  <a:pt x="255" y="203"/>
                </a:cubicBezTo>
                <a:lnTo>
                  <a:pt x="183" y="131"/>
                </a:lnTo>
                <a:close/>
                <a:moveTo>
                  <a:pt x="51" y="44"/>
                </a:moveTo>
                <a:cubicBezTo>
                  <a:pt x="36" y="20"/>
                  <a:pt x="36" y="20"/>
                  <a:pt x="36" y="20"/>
                </a:cubicBezTo>
                <a:cubicBezTo>
                  <a:pt x="60" y="35"/>
                  <a:pt x="60" y="35"/>
                  <a:pt x="60" y="35"/>
                </a:cubicBezTo>
                <a:lnTo>
                  <a:pt x="51" y="44"/>
                </a:lnTo>
                <a:close/>
                <a:moveTo>
                  <a:pt x="37" y="218"/>
                </a:moveTo>
                <a:cubicBezTo>
                  <a:pt x="19" y="224"/>
                  <a:pt x="19" y="224"/>
                  <a:pt x="19" y="224"/>
                </a:cubicBezTo>
                <a:cubicBezTo>
                  <a:pt x="18" y="223"/>
                  <a:pt x="18" y="223"/>
                  <a:pt x="18" y="223"/>
                </a:cubicBezTo>
                <a:cubicBezTo>
                  <a:pt x="24" y="205"/>
                  <a:pt x="24" y="205"/>
                  <a:pt x="24" y="205"/>
                </a:cubicBezTo>
                <a:cubicBezTo>
                  <a:pt x="159" y="71"/>
                  <a:pt x="159" y="71"/>
                  <a:pt x="159" y="71"/>
                </a:cubicBezTo>
                <a:cubicBezTo>
                  <a:pt x="160" y="69"/>
                  <a:pt x="161" y="67"/>
                  <a:pt x="161" y="65"/>
                </a:cubicBezTo>
                <a:cubicBezTo>
                  <a:pt x="161" y="49"/>
                  <a:pt x="161" y="49"/>
                  <a:pt x="161" y="49"/>
                </a:cubicBezTo>
                <a:cubicBezTo>
                  <a:pt x="161" y="35"/>
                  <a:pt x="164" y="22"/>
                  <a:pt x="188" y="18"/>
                </a:cubicBezTo>
                <a:cubicBezTo>
                  <a:pt x="178" y="37"/>
                  <a:pt x="178" y="37"/>
                  <a:pt x="178" y="37"/>
                </a:cubicBezTo>
                <a:cubicBezTo>
                  <a:pt x="176" y="41"/>
                  <a:pt x="177" y="44"/>
                  <a:pt x="179" y="47"/>
                </a:cubicBezTo>
                <a:cubicBezTo>
                  <a:pt x="195" y="63"/>
                  <a:pt x="195" y="63"/>
                  <a:pt x="195" y="63"/>
                </a:cubicBezTo>
                <a:cubicBezTo>
                  <a:pt x="198" y="65"/>
                  <a:pt x="202" y="66"/>
                  <a:pt x="205" y="64"/>
                </a:cubicBezTo>
                <a:cubicBezTo>
                  <a:pt x="224" y="54"/>
                  <a:pt x="224" y="54"/>
                  <a:pt x="224" y="54"/>
                </a:cubicBezTo>
                <a:cubicBezTo>
                  <a:pt x="220" y="78"/>
                  <a:pt x="207" y="81"/>
                  <a:pt x="193" y="81"/>
                </a:cubicBezTo>
                <a:cubicBezTo>
                  <a:pt x="177" y="81"/>
                  <a:pt x="177" y="81"/>
                  <a:pt x="177" y="81"/>
                </a:cubicBezTo>
                <a:cubicBezTo>
                  <a:pt x="175" y="81"/>
                  <a:pt x="173" y="82"/>
                  <a:pt x="171" y="83"/>
                </a:cubicBezTo>
                <a:lnTo>
                  <a:pt x="37" y="218"/>
                </a:lnTo>
                <a:close/>
                <a:moveTo>
                  <a:pt x="225" y="222"/>
                </a:moveTo>
                <a:cubicBezTo>
                  <a:pt x="164" y="161"/>
                  <a:pt x="164" y="161"/>
                  <a:pt x="164" y="161"/>
                </a:cubicBezTo>
                <a:cubicBezTo>
                  <a:pt x="177" y="148"/>
                  <a:pt x="177" y="148"/>
                  <a:pt x="177" y="148"/>
                </a:cubicBezTo>
                <a:cubicBezTo>
                  <a:pt x="238" y="209"/>
                  <a:pt x="238" y="209"/>
                  <a:pt x="238" y="209"/>
                </a:cubicBezTo>
                <a:lnTo>
                  <a:pt x="225" y="222"/>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nvGrpSpPr>
          <p:cNvPr id="38" name="Group 38">
            <a:extLst>
              <a:ext uri="{FF2B5EF4-FFF2-40B4-BE49-F238E27FC236}">
                <a16:creationId xmlns:a16="http://schemas.microsoft.com/office/drawing/2014/main" id="{FCE5F65F-CA33-41C4-BDF7-A499E1E964C3}"/>
              </a:ext>
            </a:extLst>
          </p:cNvPr>
          <p:cNvGrpSpPr/>
          <p:nvPr userDrawn="1"/>
        </p:nvGrpSpPr>
        <p:grpSpPr>
          <a:xfrm>
            <a:off x="9671156" y="3355188"/>
            <a:ext cx="350838" cy="512762"/>
            <a:chOff x="4183064" y="2205038"/>
            <a:chExt cx="350838" cy="512762"/>
          </a:xfrm>
          <a:solidFill>
            <a:schemeClr val="bg1">
              <a:lumMod val="65000"/>
            </a:schemeClr>
          </a:solidFill>
        </p:grpSpPr>
        <p:sp>
          <p:nvSpPr>
            <p:cNvPr id="39" name="Freeform 9">
              <a:extLst>
                <a:ext uri="{FF2B5EF4-FFF2-40B4-BE49-F238E27FC236}">
                  <a16:creationId xmlns:a16="http://schemas.microsoft.com/office/drawing/2014/main" id="{31523F40-98D4-4691-A1AC-8D988A0B8E2D}"/>
                </a:ext>
              </a:extLst>
            </p:cNvPr>
            <p:cNvSpPr>
              <a:spLocks noEditPoints="1"/>
            </p:cNvSpPr>
            <p:nvPr/>
          </p:nvSpPr>
          <p:spPr bwMode="auto">
            <a:xfrm>
              <a:off x="4183064" y="2397125"/>
              <a:ext cx="350838" cy="320675"/>
            </a:xfrm>
            <a:custGeom>
              <a:avLst/>
              <a:gdLst>
                <a:gd name="T0" fmla="*/ 0 w 176"/>
                <a:gd name="T1" fmla="*/ 8 h 160"/>
                <a:gd name="T2" fmla="*/ 0 w 176"/>
                <a:gd name="T3" fmla="*/ 120 h 160"/>
                <a:gd name="T4" fmla="*/ 40 w 176"/>
                <a:gd name="T5" fmla="*/ 160 h 160"/>
                <a:gd name="T6" fmla="*/ 104 w 176"/>
                <a:gd name="T7" fmla="*/ 160 h 160"/>
                <a:gd name="T8" fmla="*/ 144 w 176"/>
                <a:gd name="T9" fmla="*/ 120 h 160"/>
                <a:gd name="T10" fmla="*/ 144 w 176"/>
                <a:gd name="T11" fmla="*/ 112 h 160"/>
                <a:gd name="T12" fmla="*/ 168 w 176"/>
                <a:gd name="T13" fmla="*/ 112 h 160"/>
                <a:gd name="T14" fmla="*/ 176 w 176"/>
                <a:gd name="T15" fmla="*/ 104 h 160"/>
                <a:gd name="T16" fmla="*/ 176 w 176"/>
                <a:gd name="T17" fmla="*/ 40 h 160"/>
                <a:gd name="T18" fmla="*/ 168 w 176"/>
                <a:gd name="T19" fmla="*/ 32 h 160"/>
                <a:gd name="T20" fmla="*/ 144 w 176"/>
                <a:gd name="T21" fmla="*/ 32 h 160"/>
                <a:gd name="T22" fmla="*/ 144 w 176"/>
                <a:gd name="T23" fmla="*/ 8 h 160"/>
                <a:gd name="T24" fmla="*/ 136 w 176"/>
                <a:gd name="T25" fmla="*/ 0 h 160"/>
                <a:gd name="T26" fmla="*/ 8 w 176"/>
                <a:gd name="T27" fmla="*/ 0 h 160"/>
                <a:gd name="T28" fmla="*/ 0 w 176"/>
                <a:gd name="T29" fmla="*/ 8 h 160"/>
                <a:gd name="T30" fmla="*/ 160 w 176"/>
                <a:gd name="T31" fmla="*/ 48 h 160"/>
                <a:gd name="T32" fmla="*/ 160 w 176"/>
                <a:gd name="T33" fmla="*/ 96 h 160"/>
                <a:gd name="T34" fmla="*/ 144 w 176"/>
                <a:gd name="T35" fmla="*/ 96 h 160"/>
                <a:gd name="T36" fmla="*/ 144 w 176"/>
                <a:gd name="T37" fmla="*/ 48 h 160"/>
                <a:gd name="T38" fmla="*/ 160 w 176"/>
                <a:gd name="T39" fmla="*/ 48 h 160"/>
                <a:gd name="T40" fmla="*/ 16 w 176"/>
                <a:gd name="T41" fmla="*/ 16 h 160"/>
                <a:gd name="T42" fmla="*/ 128 w 176"/>
                <a:gd name="T43" fmla="*/ 16 h 160"/>
                <a:gd name="T44" fmla="*/ 128 w 176"/>
                <a:gd name="T45" fmla="*/ 120 h 160"/>
                <a:gd name="T46" fmla="*/ 104 w 176"/>
                <a:gd name="T47" fmla="*/ 144 h 160"/>
                <a:gd name="T48" fmla="*/ 57 w 176"/>
                <a:gd name="T49" fmla="*/ 144 h 160"/>
                <a:gd name="T50" fmla="*/ 40 w 176"/>
                <a:gd name="T51" fmla="*/ 144 h 160"/>
                <a:gd name="T52" fmla="*/ 16 w 176"/>
                <a:gd name="T53" fmla="*/ 120 h 160"/>
                <a:gd name="T54" fmla="*/ 16 w 176"/>
                <a:gd name="T55"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160">
                  <a:moveTo>
                    <a:pt x="0" y="8"/>
                  </a:moveTo>
                  <a:cubicBezTo>
                    <a:pt x="0" y="120"/>
                    <a:pt x="0" y="120"/>
                    <a:pt x="0" y="120"/>
                  </a:cubicBezTo>
                  <a:cubicBezTo>
                    <a:pt x="0" y="134"/>
                    <a:pt x="8" y="160"/>
                    <a:pt x="40" y="160"/>
                  </a:cubicBezTo>
                  <a:cubicBezTo>
                    <a:pt x="104" y="160"/>
                    <a:pt x="104" y="160"/>
                    <a:pt x="104" y="160"/>
                  </a:cubicBezTo>
                  <a:cubicBezTo>
                    <a:pt x="136" y="160"/>
                    <a:pt x="144" y="134"/>
                    <a:pt x="144" y="120"/>
                  </a:cubicBezTo>
                  <a:cubicBezTo>
                    <a:pt x="144" y="112"/>
                    <a:pt x="144" y="112"/>
                    <a:pt x="144" y="112"/>
                  </a:cubicBezTo>
                  <a:cubicBezTo>
                    <a:pt x="168" y="112"/>
                    <a:pt x="168" y="112"/>
                    <a:pt x="168" y="112"/>
                  </a:cubicBezTo>
                  <a:cubicBezTo>
                    <a:pt x="172" y="112"/>
                    <a:pt x="176" y="108"/>
                    <a:pt x="176" y="104"/>
                  </a:cubicBezTo>
                  <a:cubicBezTo>
                    <a:pt x="176" y="40"/>
                    <a:pt x="176" y="40"/>
                    <a:pt x="176" y="40"/>
                  </a:cubicBezTo>
                  <a:cubicBezTo>
                    <a:pt x="176" y="36"/>
                    <a:pt x="172" y="32"/>
                    <a:pt x="168" y="32"/>
                  </a:cubicBezTo>
                  <a:cubicBezTo>
                    <a:pt x="144" y="32"/>
                    <a:pt x="144" y="32"/>
                    <a:pt x="144" y="32"/>
                  </a:cubicBezTo>
                  <a:cubicBezTo>
                    <a:pt x="144" y="8"/>
                    <a:pt x="144" y="8"/>
                    <a:pt x="144" y="8"/>
                  </a:cubicBezTo>
                  <a:cubicBezTo>
                    <a:pt x="144" y="4"/>
                    <a:pt x="140" y="0"/>
                    <a:pt x="136" y="0"/>
                  </a:cubicBezTo>
                  <a:cubicBezTo>
                    <a:pt x="8" y="0"/>
                    <a:pt x="8" y="0"/>
                    <a:pt x="8" y="0"/>
                  </a:cubicBezTo>
                  <a:cubicBezTo>
                    <a:pt x="4" y="0"/>
                    <a:pt x="0" y="4"/>
                    <a:pt x="0" y="8"/>
                  </a:cubicBezTo>
                  <a:close/>
                  <a:moveTo>
                    <a:pt x="160" y="48"/>
                  </a:moveTo>
                  <a:cubicBezTo>
                    <a:pt x="160" y="96"/>
                    <a:pt x="160" y="96"/>
                    <a:pt x="160" y="96"/>
                  </a:cubicBezTo>
                  <a:cubicBezTo>
                    <a:pt x="144" y="96"/>
                    <a:pt x="144" y="96"/>
                    <a:pt x="144" y="96"/>
                  </a:cubicBezTo>
                  <a:cubicBezTo>
                    <a:pt x="144" y="48"/>
                    <a:pt x="144" y="48"/>
                    <a:pt x="144" y="48"/>
                  </a:cubicBezTo>
                  <a:lnTo>
                    <a:pt x="160" y="48"/>
                  </a:lnTo>
                  <a:close/>
                  <a:moveTo>
                    <a:pt x="16" y="16"/>
                  </a:moveTo>
                  <a:cubicBezTo>
                    <a:pt x="128" y="16"/>
                    <a:pt x="128" y="16"/>
                    <a:pt x="128" y="16"/>
                  </a:cubicBezTo>
                  <a:cubicBezTo>
                    <a:pt x="128" y="120"/>
                    <a:pt x="128" y="120"/>
                    <a:pt x="128" y="120"/>
                  </a:cubicBezTo>
                  <a:cubicBezTo>
                    <a:pt x="128" y="124"/>
                    <a:pt x="127" y="144"/>
                    <a:pt x="104" y="144"/>
                  </a:cubicBezTo>
                  <a:cubicBezTo>
                    <a:pt x="57" y="144"/>
                    <a:pt x="57" y="144"/>
                    <a:pt x="57" y="144"/>
                  </a:cubicBezTo>
                  <a:cubicBezTo>
                    <a:pt x="40" y="144"/>
                    <a:pt x="40" y="144"/>
                    <a:pt x="40" y="144"/>
                  </a:cubicBezTo>
                  <a:cubicBezTo>
                    <a:pt x="17" y="144"/>
                    <a:pt x="16" y="124"/>
                    <a:pt x="16" y="12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0" name="Freeform 10">
              <a:extLst>
                <a:ext uri="{FF2B5EF4-FFF2-40B4-BE49-F238E27FC236}">
                  <a16:creationId xmlns:a16="http://schemas.microsoft.com/office/drawing/2014/main" id="{206C35BA-9FEB-496E-975A-768CABC4D1B1}"/>
                </a:ext>
              </a:extLst>
            </p:cNvPr>
            <p:cNvSpPr>
              <a:spLocks/>
            </p:cNvSpPr>
            <p:nvPr/>
          </p:nvSpPr>
          <p:spPr bwMode="auto">
            <a:xfrm>
              <a:off x="4222751" y="2205038"/>
              <a:ext cx="111125" cy="160338"/>
            </a:xfrm>
            <a:custGeom>
              <a:avLst/>
              <a:gdLst>
                <a:gd name="T0" fmla="*/ 8 w 56"/>
                <a:gd name="T1" fmla="*/ 48 h 80"/>
                <a:gd name="T2" fmla="*/ 0 w 56"/>
                <a:gd name="T3" fmla="*/ 56 h 80"/>
                <a:gd name="T4" fmla="*/ 0 w 56"/>
                <a:gd name="T5" fmla="*/ 72 h 80"/>
                <a:gd name="T6" fmla="*/ 8 w 56"/>
                <a:gd name="T7" fmla="*/ 80 h 80"/>
                <a:gd name="T8" fmla="*/ 16 w 56"/>
                <a:gd name="T9" fmla="*/ 72 h 80"/>
                <a:gd name="T10" fmla="*/ 16 w 56"/>
                <a:gd name="T11" fmla="*/ 64 h 80"/>
                <a:gd name="T12" fmla="*/ 48 w 56"/>
                <a:gd name="T13" fmla="*/ 64 h 80"/>
                <a:gd name="T14" fmla="*/ 56 w 56"/>
                <a:gd name="T15" fmla="*/ 56 h 80"/>
                <a:gd name="T16" fmla="*/ 56 w 56"/>
                <a:gd name="T17" fmla="*/ 32 h 80"/>
                <a:gd name="T18" fmla="*/ 48 w 56"/>
                <a:gd name="T19" fmla="*/ 24 h 80"/>
                <a:gd name="T20" fmla="*/ 28 w 56"/>
                <a:gd name="T21" fmla="*/ 24 h 80"/>
                <a:gd name="T22" fmla="*/ 28 w 56"/>
                <a:gd name="T23" fmla="*/ 8 h 80"/>
                <a:gd name="T24" fmla="*/ 20 w 56"/>
                <a:gd name="T25" fmla="*/ 0 h 80"/>
                <a:gd name="T26" fmla="*/ 12 w 56"/>
                <a:gd name="T27" fmla="*/ 8 h 80"/>
                <a:gd name="T28" fmla="*/ 12 w 56"/>
                <a:gd name="T29" fmla="*/ 32 h 80"/>
                <a:gd name="T30" fmla="*/ 20 w 56"/>
                <a:gd name="T31" fmla="*/ 40 h 80"/>
                <a:gd name="T32" fmla="*/ 40 w 56"/>
                <a:gd name="T33" fmla="*/ 40 h 80"/>
                <a:gd name="T34" fmla="*/ 40 w 56"/>
                <a:gd name="T35" fmla="*/ 48 h 80"/>
                <a:gd name="T36" fmla="*/ 8 w 56"/>
                <a:gd name="T3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80">
                  <a:moveTo>
                    <a:pt x="8" y="48"/>
                  </a:moveTo>
                  <a:cubicBezTo>
                    <a:pt x="4" y="48"/>
                    <a:pt x="0" y="52"/>
                    <a:pt x="0" y="56"/>
                  </a:cubicBezTo>
                  <a:cubicBezTo>
                    <a:pt x="0" y="72"/>
                    <a:pt x="0" y="72"/>
                    <a:pt x="0" y="72"/>
                  </a:cubicBezTo>
                  <a:cubicBezTo>
                    <a:pt x="0" y="76"/>
                    <a:pt x="4" y="80"/>
                    <a:pt x="8" y="80"/>
                  </a:cubicBezTo>
                  <a:cubicBezTo>
                    <a:pt x="12" y="80"/>
                    <a:pt x="16" y="76"/>
                    <a:pt x="16" y="72"/>
                  </a:cubicBezTo>
                  <a:cubicBezTo>
                    <a:pt x="16" y="64"/>
                    <a:pt x="16" y="64"/>
                    <a:pt x="16" y="64"/>
                  </a:cubicBezTo>
                  <a:cubicBezTo>
                    <a:pt x="48" y="64"/>
                    <a:pt x="48" y="64"/>
                    <a:pt x="48" y="64"/>
                  </a:cubicBezTo>
                  <a:cubicBezTo>
                    <a:pt x="52" y="64"/>
                    <a:pt x="56" y="60"/>
                    <a:pt x="56" y="56"/>
                  </a:cubicBezTo>
                  <a:cubicBezTo>
                    <a:pt x="56" y="32"/>
                    <a:pt x="56" y="32"/>
                    <a:pt x="56" y="32"/>
                  </a:cubicBezTo>
                  <a:cubicBezTo>
                    <a:pt x="56" y="28"/>
                    <a:pt x="52" y="24"/>
                    <a:pt x="48" y="24"/>
                  </a:cubicBezTo>
                  <a:cubicBezTo>
                    <a:pt x="28" y="24"/>
                    <a:pt x="28" y="24"/>
                    <a:pt x="28" y="24"/>
                  </a:cubicBezTo>
                  <a:cubicBezTo>
                    <a:pt x="28" y="8"/>
                    <a:pt x="28" y="8"/>
                    <a:pt x="28" y="8"/>
                  </a:cubicBezTo>
                  <a:cubicBezTo>
                    <a:pt x="28" y="4"/>
                    <a:pt x="24" y="0"/>
                    <a:pt x="20" y="0"/>
                  </a:cubicBezTo>
                  <a:cubicBezTo>
                    <a:pt x="16" y="0"/>
                    <a:pt x="12" y="4"/>
                    <a:pt x="12" y="8"/>
                  </a:cubicBezTo>
                  <a:cubicBezTo>
                    <a:pt x="12" y="32"/>
                    <a:pt x="12" y="32"/>
                    <a:pt x="12" y="32"/>
                  </a:cubicBezTo>
                  <a:cubicBezTo>
                    <a:pt x="12" y="36"/>
                    <a:pt x="16" y="40"/>
                    <a:pt x="20" y="40"/>
                  </a:cubicBezTo>
                  <a:cubicBezTo>
                    <a:pt x="40" y="40"/>
                    <a:pt x="40" y="40"/>
                    <a:pt x="40" y="40"/>
                  </a:cubicBezTo>
                  <a:cubicBezTo>
                    <a:pt x="40" y="48"/>
                    <a:pt x="40" y="48"/>
                    <a:pt x="40" y="48"/>
                  </a:cubicBezTo>
                  <a:lnTo>
                    <a:pt x="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1" name="Freeform 11">
              <a:extLst>
                <a:ext uri="{FF2B5EF4-FFF2-40B4-BE49-F238E27FC236}">
                  <a16:creationId xmlns:a16="http://schemas.microsoft.com/office/drawing/2014/main" id="{B49692D0-70DB-4D12-9462-C33BCC3435A5}"/>
                </a:ext>
              </a:extLst>
            </p:cNvPr>
            <p:cNvSpPr>
              <a:spLocks/>
            </p:cNvSpPr>
            <p:nvPr/>
          </p:nvSpPr>
          <p:spPr bwMode="auto">
            <a:xfrm>
              <a:off x="4349751" y="2205038"/>
              <a:ext cx="112713" cy="160338"/>
            </a:xfrm>
            <a:custGeom>
              <a:avLst/>
              <a:gdLst>
                <a:gd name="T0" fmla="*/ 8 w 56"/>
                <a:gd name="T1" fmla="*/ 48 h 80"/>
                <a:gd name="T2" fmla="*/ 0 w 56"/>
                <a:gd name="T3" fmla="*/ 56 h 80"/>
                <a:gd name="T4" fmla="*/ 0 w 56"/>
                <a:gd name="T5" fmla="*/ 72 h 80"/>
                <a:gd name="T6" fmla="*/ 8 w 56"/>
                <a:gd name="T7" fmla="*/ 80 h 80"/>
                <a:gd name="T8" fmla="*/ 16 w 56"/>
                <a:gd name="T9" fmla="*/ 72 h 80"/>
                <a:gd name="T10" fmla="*/ 16 w 56"/>
                <a:gd name="T11" fmla="*/ 64 h 80"/>
                <a:gd name="T12" fmla="*/ 48 w 56"/>
                <a:gd name="T13" fmla="*/ 64 h 80"/>
                <a:gd name="T14" fmla="*/ 56 w 56"/>
                <a:gd name="T15" fmla="*/ 56 h 80"/>
                <a:gd name="T16" fmla="*/ 56 w 56"/>
                <a:gd name="T17" fmla="*/ 24 h 80"/>
                <a:gd name="T18" fmla="*/ 48 w 56"/>
                <a:gd name="T19" fmla="*/ 16 h 80"/>
                <a:gd name="T20" fmla="*/ 28 w 56"/>
                <a:gd name="T21" fmla="*/ 16 h 80"/>
                <a:gd name="T22" fmla="*/ 28 w 56"/>
                <a:gd name="T23" fmla="*/ 8 h 80"/>
                <a:gd name="T24" fmla="*/ 20 w 56"/>
                <a:gd name="T25" fmla="*/ 0 h 80"/>
                <a:gd name="T26" fmla="*/ 12 w 56"/>
                <a:gd name="T27" fmla="*/ 8 h 80"/>
                <a:gd name="T28" fmla="*/ 12 w 56"/>
                <a:gd name="T29" fmla="*/ 24 h 80"/>
                <a:gd name="T30" fmla="*/ 20 w 56"/>
                <a:gd name="T31" fmla="*/ 32 h 80"/>
                <a:gd name="T32" fmla="*/ 40 w 56"/>
                <a:gd name="T33" fmla="*/ 32 h 80"/>
                <a:gd name="T34" fmla="*/ 40 w 56"/>
                <a:gd name="T35" fmla="*/ 48 h 80"/>
                <a:gd name="T36" fmla="*/ 8 w 56"/>
                <a:gd name="T3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80">
                  <a:moveTo>
                    <a:pt x="8" y="48"/>
                  </a:moveTo>
                  <a:cubicBezTo>
                    <a:pt x="4" y="48"/>
                    <a:pt x="0" y="52"/>
                    <a:pt x="0" y="56"/>
                  </a:cubicBezTo>
                  <a:cubicBezTo>
                    <a:pt x="0" y="72"/>
                    <a:pt x="0" y="72"/>
                    <a:pt x="0" y="72"/>
                  </a:cubicBezTo>
                  <a:cubicBezTo>
                    <a:pt x="0" y="76"/>
                    <a:pt x="4" y="80"/>
                    <a:pt x="8" y="80"/>
                  </a:cubicBezTo>
                  <a:cubicBezTo>
                    <a:pt x="12" y="80"/>
                    <a:pt x="16" y="76"/>
                    <a:pt x="16" y="72"/>
                  </a:cubicBezTo>
                  <a:cubicBezTo>
                    <a:pt x="16" y="64"/>
                    <a:pt x="16" y="64"/>
                    <a:pt x="16" y="64"/>
                  </a:cubicBezTo>
                  <a:cubicBezTo>
                    <a:pt x="48" y="64"/>
                    <a:pt x="48" y="64"/>
                    <a:pt x="48" y="64"/>
                  </a:cubicBezTo>
                  <a:cubicBezTo>
                    <a:pt x="52" y="64"/>
                    <a:pt x="56" y="60"/>
                    <a:pt x="56" y="56"/>
                  </a:cubicBezTo>
                  <a:cubicBezTo>
                    <a:pt x="56" y="24"/>
                    <a:pt x="56" y="24"/>
                    <a:pt x="56" y="24"/>
                  </a:cubicBezTo>
                  <a:cubicBezTo>
                    <a:pt x="56" y="20"/>
                    <a:pt x="52" y="16"/>
                    <a:pt x="48" y="16"/>
                  </a:cubicBezTo>
                  <a:cubicBezTo>
                    <a:pt x="28" y="16"/>
                    <a:pt x="28" y="16"/>
                    <a:pt x="28" y="16"/>
                  </a:cubicBezTo>
                  <a:cubicBezTo>
                    <a:pt x="28" y="8"/>
                    <a:pt x="28" y="8"/>
                    <a:pt x="28" y="8"/>
                  </a:cubicBezTo>
                  <a:cubicBezTo>
                    <a:pt x="28" y="4"/>
                    <a:pt x="24" y="0"/>
                    <a:pt x="20" y="0"/>
                  </a:cubicBezTo>
                  <a:cubicBezTo>
                    <a:pt x="16" y="0"/>
                    <a:pt x="12" y="4"/>
                    <a:pt x="12" y="8"/>
                  </a:cubicBezTo>
                  <a:cubicBezTo>
                    <a:pt x="12" y="24"/>
                    <a:pt x="12" y="24"/>
                    <a:pt x="12" y="24"/>
                  </a:cubicBezTo>
                  <a:cubicBezTo>
                    <a:pt x="12" y="28"/>
                    <a:pt x="16" y="32"/>
                    <a:pt x="20" y="32"/>
                  </a:cubicBezTo>
                  <a:cubicBezTo>
                    <a:pt x="40" y="32"/>
                    <a:pt x="40" y="32"/>
                    <a:pt x="40" y="32"/>
                  </a:cubicBezTo>
                  <a:cubicBezTo>
                    <a:pt x="40" y="48"/>
                    <a:pt x="40" y="48"/>
                    <a:pt x="40" y="48"/>
                  </a:cubicBezTo>
                  <a:lnTo>
                    <a:pt x="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sp>
        <p:nvSpPr>
          <p:cNvPr id="49" name="Espace réservé du texte 48">
            <a:extLst>
              <a:ext uri="{FF2B5EF4-FFF2-40B4-BE49-F238E27FC236}">
                <a16:creationId xmlns:a16="http://schemas.microsoft.com/office/drawing/2014/main" id="{F161BCE1-2141-41E6-89F4-C49554DA7863}"/>
              </a:ext>
            </a:extLst>
          </p:cNvPr>
          <p:cNvSpPr>
            <a:spLocks noGrp="1"/>
          </p:cNvSpPr>
          <p:nvPr>
            <p:ph type="body" sz="quarter" idx="10" hasCustomPrompt="1"/>
          </p:nvPr>
        </p:nvSpPr>
        <p:spPr>
          <a:xfrm>
            <a:off x="1434806" y="4725907"/>
            <a:ext cx="1584302" cy="617794"/>
          </a:xfrm>
          <a:prstGeom prst="rect">
            <a:avLst/>
          </a:prstGeom>
        </p:spPr>
        <p:txBody>
          <a:bodyPr/>
          <a:lstStyle>
            <a:lvl1pPr marL="0" indent="0" algn="ctr">
              <a:buNone/>
              <a:defRPr sz="12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d-ID" sz="1200" b="1" dirty="0">
                <a:solidFill>
                  <a:schemeClr val="bg1">
                    <a:lumMod val="50000"/>
                  </a:schemeClr>
                </a:solidFill>
                <a:ea typeface="Lato" panose="020F0502020204030203" pitchFamily="34" charset="0"/>
                <a:cs typeface="Lato" panose="020F0502020204030203" pitchFamily="34" charset="0"/>
              </a:rPr>
              <a:t>Sharing </a:t>
            </a:r>
            <a:r>
              <a:rPr lang="en-US" sz="1200" b="1" dirty="0">
                <a:solidFill>
                  <a:schemeClr val="bg1">
                    <a:lumMod val="50000"/>
                  </a:schemeClr>
                </a:solidFill>
                <a:ea typeface="Lato" panose="020F0502020204030203" pitchFamily="34" charset="0"/>
                <a:cs typeface="Lato" panose="020F0502020204030203" pitchFamily="34" charset="0"/>
              </a:rPr>
              <a:t>Media</a:t>
            </a:r>
            <a:br>
              <a:rPr lang="en-US" sz="1200" b="1" dirty="0">
                <a:solidFill>
                  <a:schemeClr val="bg1">
                    <a:lumMod val="50000"/>
                  </a:schemeClr>
                </a:solidFill>
                <a:ea typeface="Lato" panose="020F0502020204030203" pitchFamily="34" charset="0"/>
                <a:cs typeface="Lato" panose="020F0502020204030203" pitchFamily="34" charset="0"/>
              </a:rPr>
            </a:br>
            <a:r>
              <a:rPr lang="en-US" sz="1200" dirty="0">
                <a:solidFill>
                  <a:schemeClr val="bg1">
                    <a:lumMod val="50000"/>
                  </a:schemeClr>
                </a:solidFill>
                <a:ea typeface="Lato" panose="020F0502020204030203" pitchFamily="34" charset="0"/>
                <a:cs typeface="Lato" panose="020F0502020204030203" pitchFamily="34" charset="0"/>
              </a:rPr>
              <a:t>Lorem ipsum dolor </a:t>
            </a:r>
            <a:r>
              <a:rPr lang="en-US" sz="1200" dirty="0" err="1">
                <a:solidFill>
                  <a:schemeClr val="bg1">
                    <a:lumMod val="50000"/>
                  </a:schemeClr>
                </a:solidFill>
                <a:ea typeface="Lato" panose="020F0502020204030203" pitchFamily="34" charset="0"/>
                <a:cs typeface="Lato" panose="020F0502020204030203" pitchFamily="34" charset="0"/>
              </a:rPr>
              <a:t>consectetur</a:t>
            </a:r>
            <a:r>
              <a:rPr lang="en-US" sz="1200" dirty="0">
                <a:solidFill>
                  <a:schemeClr val="bg1">
                    <a:lumMod val="50000"/>
                  </a:schemeClr>
                </a:solidFill>
                <a:ea typeface="Lato" panose="020F0502020204030203" pitchFamily="34" charset="0"/>
                <a:cs typeface="Lato" panose="020F0502020204030203" pitchFamily="34" charset="0"/>
              </a:rPr>
              <a:t> </a:t>
            </a:r>
            <a:r>
              <a:rPr lang="en-US" sz="1200" dirty="0" err="1">
                <a:solidFill>
                  <a:schemeClr val="bg1">
                    <a:lumMod val="50000"/>
                  </a:schemeClr>
                </a:solidFill>
                <a:ea typeface="Lato" panose="020F0502020204030203" pitchFamily="34" charset="0"/>
                <a:cs typeface="Lato" panose="020F0502020204030203" pitchFamily="34" charset="0"/>
              </a:rPr>
              <a:t>adelit</a:t>
            </a:r>
            <a:endParaRPr lang="en-US" sz="1200" dirty="0">
              <a:solidFill>
                <a:schemeClr val="bg1">
                  <a:lumMod val="50000"/>
                </a:schemeClr>
              </a:solidFill>
              <a:ea typeface="Lato" panose="020F0502020204030203" pitchFamily="34" charset="0"/>
              <a:cs typeface="Lato" panose="020F0502020204030203" pitchFamily="34" charset="0"/>
            </a:endParaRPr>
          </a:p>
        </p:txBody>
      </p:sp>
      <p:sp>
        <p:nvSpPr>
          <p:cNvPr id="51" name="Espace réservé du texte 50">
            <a:extLst>
              <a:ext uri="{FF2B5EF4-FFF2-40B4-BE49-F238E27FC236}">
                <a16:creationId xmlns:a16="http://schemas.microsoft.com/office/drawing/2014/main" id="{9AE6370F-5C3E-4489-B07B-2CF0D5B05E43}"/>
              </a:ext>
            </a:extLst>
          </p:cNvPr>
          <p:cNvSpPr>
            <a:spLocks noGrp="1"/>
          </p:cNvSpPr>
          <p:nvPr>
            <p:ph type="body" sz="quarter" idx="11" hasCustomPrompt="1"/>
          </p:nvPr>
        </p:nvSpPr>
        <p:spPr>
          <a:xfrm>
            <a:off x="2987563" y="1607065"/>
            <a:ext cx="1843087" cy="714375"/>
          </a:xfrm>
          <a:prstGeom prst="rect">
            <a:avLst/>
          </a:prstGeom>
        </p:spPr>
        <p:txBody>
          <a:bodyPr/>
          <a:lstStyle>
            <a:lvl1pPr marL="0" indent="0" algn="ctr">
              <a:buNone/>
              <a:defRPr sz="1200">
                <a:solidFill>
                  <a:schemeClr val="tx1">
                    <a:lumMod val="50000"/>
                    <a:lumOff val="50000"/>
                  </a:schemeClr>
                </a:solidFill>
              </a:defRPr>
            </a:lvl1pPr>
            <a:lvl2pPr marL="457200" indent="0" algn="ctr">
              <a:buNone/>
              <a:defRPr sz="1200">
                <a:solidFill>
                  <a:schemeClr val="tx1">
                    <a:lumMod val="50000"/>
                    <a:lumOff val="50000"/>
                  </a:schemeClr>
                </a:solidFill>
              </a:defRPr>
            </a:lvl2pPr>
            <a:lvl3pPr marL="914400" indent="0" algn="ctr">
              <a:buNone/>
              <a:defRPr sz="1200">
                <a:solidFill>
                  <a:schemeClr val="tx1">
                    <a:lumMod val="50000"/>
                    <a:lumOff val="50000"/>
                  </a:schemeClr>
                </a:solidFill>
              </a:defRPr>
            </a:lvl3pPr>
            <a:lvl4pPr marL="1371600" indent="0" algn="ctr">
              <a:buNone/>
              <a:defRPr sz="1200">
                <a:solidFill>
                  <a:schemeClr val="tx1">
                    <a:lumMod val="50000"/>
                    <a:lumOff val="50000"/>
                  </a:schemeClr>
                </a:solidFill>
              </a:defRPr>
            </a:lvl4pPr>
            <a:lvl5pPr marL="1828800" indent="0" algn="ctr">
              <a:buNone/>
              <a:defRPr sz="1200">
                <a:solidFill>
                  <a:schemeClr val="tx1">
                    <a:lumMod val="50000"/>
                    <a:lumOff val="50000"/>
                  </a:schemeClr>
                </a:solidFill>
              </a:defRPr>
            </a:lvl5pPr>
          </a:lstStyle>
          <a:p>
            <a:pPr marL="0" indent="0" algn="ctr">
              <a:buNone/>
            </a:pPr>
            <a:r>
              <a:rPr lang="id-ID" sz="1200" b="1" dirty="0">
                <a:solidFill>
                  <a:schemeClr val="bg1">
                    <a:lumMod val="50000"/>
                  </a:schemeClr>
                </a:solidFill>
                <a:ea typeface="Lato" panose="020F0502020204030203" pitchFamily="34" charset="0"/>
                <a:cs typeface="Lato" panose="020F0502020204030203" pitchFamily="34" charset="0"/>
              </a:rPr>
              <a:t>Sharing </a:t>
            </a:r>
            <a:r>
              <a:rPr lang="en-US" sz="1200" b="1" dirty="0">
                <a:solidFill>
                  <a:schemeClr val="bg1">
                    <a:lumMod val="50000"/>
                  </a:schemeClr>
                </a:solidFill>
                <a:ea typeface="Lato" panose="020F0502020204030203" pitchFamily="34" charset="0"/>
                <a:cs typeface="Lato" panose="020F0502020204030203" pitchFamily="34" charset="0"/>
              </a:rPr>
              <a:t>Media</a:t>
            </a:r>
            <a:br>
              <a:rPr lang="en-US" sz="1200" b="1" dirty="0">
                <a:solidFill>
                  <a:schemeClr val="bg1">
                    <a:lumMod val="50000"/>
                  </a:schemeClr>
                </a:solidFill>
                <a:ea typeface="Lato" panose="020F0502020204030203" pitchFamily="34" charset="0"/>
                <a:cs typeface="Lato" panose="020F0502020204030203" pitchFamily="34" charset="0"/>
              </a:rPr>
            </a:br>
            <a:r>
              <a:rPr lang="en-US" sz="1200" dirty="0">
                <a:solidFill>
                  <a:schemeClr val="bg1">
                    <a:lumMod val="50000"/>
                  </a:schemeClr>
                </a:solidFill>
                <a:ea typeface="Lato" panose="020F0502020204030203" pitchFamily="34" charset="0"/>
                <a:cs typeface="Lato" panose="020F0502020204030203" pitchFamily="34" charset="0"/>
              </a:rPr>
              <a:t>Lorem ipsum dolor </a:t>
            </a:r>
            <a:r>
              <a:rPr lang="en-US" sz="1200" dirty="0" err="1">
                <a:solidFill>
                  <a:schemeClr val="bg1">
                    <a:lumMod val="50000"/>
                  </a:schemeClr>
                </a:solidFill>
                <a:ea typeface="Lato" panose="020F0502020204030203" pitchFamily="34" charset="0"/>
                <a:cs typeface="Lato" panose="020F0502020204030203" pitchFamily="34" charset="0"/>
              </a:rPr>
              <a:t>consectetur</a:t>
            </a:r>
            <a:r>
              <a:rPr lang="en-US" sz="1200" dirty="0">
                <a:solidFill>
                  <a:schemeClr val="bg1">
                    <a:lumMod val="50000"/>
                  </a:schemeClr>
                </a:solidFill>
                <a:ea typeface="Lato" panose="020F0502020204030203" pitchFamily="34" charset="0"/>
                <a:cs typeface="Lato" panose="020F0502020204030203" pitchFamily="34" charset="0"/>
              </a:rPr>
              <a:t> </a:t>
            </a:r>
            <a:r>
              <a:rPr lang="en-US" sz="1200" dirty="0" err="1">
                <a:solidFill>
                  <a:schemeClr val="bg1">
                    <a:lumMod val="50000"/>
                  </a:schemeClr>
                </a:solidFill>
                <a:ea typeface="Lato" panose="020F0502020204030203" pitchFamily="34" charset="0"/>
                <a:cs typeface="Lato" panose="020F0502020204030203" pitchFamily="34" charset="0"/>
              </a:rPr>
              <a:t>adelit</a:t>
            </a:r>
            <a:endParaRPr lang="en-US" sz="1200" dirty="0">
              <a:solidFill>
                <a:schemeClr val="bg1">
                  <a:lumMod val="50000"/>
                </a:schemeClr>
              </a:solidFill>
              <a:ea typeface="Lato" panose="020F0502020204030203" pitchFamily="34" charset="0"/>
              <a:cs typeface="Lato" panose="020F0502020204030203" pitchFamily="34" charset="0"/>
            </a:endParaRPr>
          </a:p>
        </p:txBody>
      </p:sp>
      <p:sp>
        <p:nvSpPr>
          <p:cNvPr id="53" name="Espace réservé du texte 52">
            <a:extLst>
              <a:ext uri="{FF2B5EF4-FFF2-40B4-BE49-F238E27FC236}">
                <a16:creationId xmlns:a16="http://schemas.microsoft.com/office/drawing/2014/main" id="{07F51831-F1E7-43CE-89F8-87C6D6D4C261}"/>
              </a:ext>
            </a:extLst>
          </p:cNvPr>
          <p:cNvSpPr>
            <a:spLocks noGrp="1"/>
          </p:cNvSpPr>
          <p:nvPr>
            <p:ph type="body" sz="quarter" idx="12" hasCustomPrompt="1"/>
          </p:nvPr>
        </p:nvSpPr>
        <p:spPr>
          <a:xfrm>
            <a:off x="4343455" y="5028159"/>
            <a:ext cx="1839912" cy="617538"/>
          </a:xfrm>
          <a:prstGeom prst="rect">
            <a:avLst/>
          </a:prstGeom>
        </p:spPr>
        <p:txBody>
          <a:bodyPr/>
          <a:lstStyle>
            <a:lvl1pPr marL="0" indent="0" algn="ctr">
              <a:buNone/>
              <a:defRPr sz="1200">
                <a:solidFill>
                  <a:schemeClr val="tx1">
                    <a:lumMod val="50000"/>
                    <a:lumOff val="50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d-ID" sz="1200" b="1" dirty="0">
                <a:solidFill>
                  <a:schemeClr val="bg1">
                    <a:lumMod val="50000"/>
                  </a:schemeClr>
                </a:solidFill>
                <a:ea typeface="Lato" panose="020F0502020204030203" pitchFamily="34" charset="0"/>
                <a:cs typeface="Lato" panose="020F0502020204030203" pitchFamily="34" charset="0"/>
              </a:rPr>
              <a:t>Sharing </a:t>
            </a:r>
            <a:r>
              <a:rPr lang="en-US" sz="1200" b="1" dirty="0">
                <a:solidFill>
                  <a:schemeClr val="bg1">
                    <a:lumMod val="50000"/>
                  </a:schemeClr>
                </a:solidFill>
                <a:ea typeface="Lato" panose="020F0502020204030203" pitchFamily="34" charset="0"/>
                <a:cs typeface="Lato" panose="020F0502020204030203" pitchFamily="34" charset="0"/>
              </a:rPr>
              <a:t>Media</a:t>
            </a:r>
            <a:br>
              <a:rPr lang="en-US" sz="1200" b="1" dirty="0">
                <a:solidFill>
                  <a:schemeClr val="bg1">
                    <a:lumMod val="50000"/>
                  </a:schemeClr>
                </a:solidFill>
                <a:ea typeface="Lato" panose="020F0502020204030203" pitchFamily="34" charset="0"/>
                <a:cs typeface="Lato" panose="020F0502020204030203" pitchFamily="34" charset="0"/>
              </a:rPr>
            </a:br>
            <a:r>
              <a:rPr lang="en-US" sz="1200" dirty="0">
                <a:solidFill>
                  <a:schemeClr val="bg1">
                    <a:lumMod val="50000"/>
                  </a:schemeClr>
                </a:solidFill>
                <a:ea typeface="Lato" panose="020F0502020204030203" pitchFamily="34" charset="0"/>
                <a:cs typeface="Lato" panose="020F0502020204030203" pitchFamily="34" charset="0"/>
              </a:rPr>
              <a:t>Lorem ipsum dolor </a:t>
            </a:r>
            <a:r>
              <a:rPr lang="en-US" sz="1200" dirty="0" err="1">
                <a:solidFill>
                  <a:schemeClr val="bg1">
                    <a:lumMod val="50000"/>
                  </a:schemeClr>
                </a:solidFill>
                <a:ea typeface="Lato" panose="020F0502020204030203" pitchFamily="34" charset="0"/>
                <a:cs typeface="Lato" panose="020F0502020204030203" pitchFamily="34" charset="0"/>
              </a:rPr>
              <a:t>consectetur</a:t>
            </a:r>
            <a:r>
              <a:rPr lang="en-US" sz="1200" dirty="0">
                <a:solidFill>
                  <a:schemeClr val="bg1">
                    <a:lumMod val="50000"/>
                  </a:schemeClr>
                </a:solidFill>
                <a:ea typeface="Lato" panose="020F0502020204030203" pitchFamily="34" charset="0"/>
                <a:cs typeface="Lato" panose="020F0502020204030203" pitchFamily="34" charset="0"/>
              </a:rPr>
              <a:t> </a:t>
            </a:r>
            <a:r>
              <a:rPr lang="en-US" sz="1200" dirty="0" err="1">
                <a:solidFill>
                  <a:schemeClr val="bg1">
                    <a:lumMod val="50000"/>
                  </a:schemeClr>
                </a:solidFill>
                <a:ea typeface="Lato" panose="020F0502020204030203" pitchFamily="34" charset="0"/>
                <a:cs typeface="Lato" panose="020F0502020204030203" pitchFamily="34" charset="0"/>
              </a:rPr>
              <a:t>adelit</a:t>
            </a:r>
            <a:endParaRPr lang="en-US" sz="1200" dirty="0">
              <a:solidFill>
                <a:schemeClr val="bg1">
                  <a:lumMod val="50000"/>
                </a:schemeClr>
              </a:solidFill>
              <a:ea typeface="Lato" panose="020F0502020204030203" pitchFamily="34" charset="0"/>
              <a:cs typeface="Lato" panose="020F0502020204030203" pitchFamily="34" charset="0"/>
            </a:endParaRPr>
          </a:p>
        </p:txBody>
      </p:sp>
      <p:sp>
        <p:nvSpPr>
          <p:cNvPr id="55" name="Espace réservé du texte 54">
            <a:extLst>
              <a:ext uri="{FF2B5EF4-FFF2-40B4-BE49-F238E27FC236}">
                <a16:creationId xmlns:a16="http://schemas.microsoft.com/office/drawing/2014/main" id="{06DFD47C-2F58-497A-86BB-0F083C5878C3}"/>
              </a:ext>
            </a:extLst>
          </p:cNvPr>
          <p:cNvSpPr>
            <a:spLocks noGrp="1"/>
          </p:cNvSpPr>
          <p:nvPr>
            <p:ph type="body" sz="quarter" idx="13" hasCustomPrompt="1"/>
          </p:nvPr>
        </p:nvSpPr>
        <p:spPr>
          <a:xfrm>
            <a:off x="5918749" y="1892427"/>
            <a:ext cx="1839912" cy="714375"/>
          </a:xfrm>
          <a:prstGeom prst="rect">
            <a:avLst/>
          </a:prstGeom>
        </p:spPr>
        <p:txBody>
          <a:bodyPr/>
          <a:lstStyle>
            <a:lvl1pPr marL="0" indent="0" algn="ctr">
              <a:buNone/>
              <a:defRPr sz="1200">
                <a:solidFill>
                  <a:schemeClr val="tx1">
                    <a:lumMod val="50000"/>
                    <a:lumOff val="50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d-ID" sz="1200" b="1" dirty="0">
                <a:solidFill>
                  <a:schemeClr val="bg1">
                    <a:lumMod val="50000"/>
                  </a:schemeClr>
                </a:solidFill>
                <a:ea typeface="Lato" panose="020F0502020204030203" pitchFamily="34" charset="0"/>
                <a:cs typeface="Lato" panose="020F0502020204030203" pitchFamily="34" charset="0"/>
              </a:rPr>
              <a:t>Sharing </a:t>
            </a:r>
            <a:r>
              <a:rPr lang="en-US" sz="1200" b="1" dirty="0">
                <a:solidFill>
                  <a:schemeClr val="bg1">
                    <a:lumMod val="50000"/>
                  </a:schemeClr>
                </a:solidFill>
                <a:ea typeface="Lato" panose="020F0502020204030203" pitchFamily="34" charset="0"/>
                <a:cs typeface="Lato" panose="020F0502020204030203" pitchFamily="34" charset="0"/>
              </a:rPr>
              <a:t>Media</a:t>
            </a:r>
            <a:br>
              <a:rPr lang="en-US" sz="1200" b="1" dirty="0">
                <a:solidFill>
                  <a:schemeClr val="bg1">
                    <a:lumMod val="50000"/>
                  </a:schemeClr>
                </a:solidFill>
                <a:ea typeface="Lato" panose="020F0502020204030203" pitchFamily="34" charset="0"/>
                <a:cs typeface="Lato" panose="020F0502020204030203" pitchFamily="34" charset="0"/>
              </a:rPr>
            </a:br>
            <a:r>
              <a:rPr lang="en-US" sz="1200" dirty="0">
                <a:solidFill>
                  <a:schemeClr val="bg1">
                    <a:lumMod val="50000"/>
                  </a:schemeClr>
                </a:solidFill>
                <a:ea typeface="Lato" panose="020F0502020204030203" pitchFamily="34" charset="0"/>
                <a:cs typeface="Lato" panose="020F0502020204030203" pitchFamily="34" charset="0"/>
              </a:rPr>
              <a:t>Lorem ipsum dolor </a:t>
            </a:r>
            <a:r>
              <a:rPr lang="en-US" sz="1200" dirty="0" err="1">
                <a:solidFill>
                  <a:schemeClr val="bg1">
                    <a:lumMod val="50000"/>
                  </a:schemeClr>
                </a:solidFill>
                <a:ea typeface="Lato" panose="020F0502020204030203" pitchFamily="34" charset="0"/>
                <a:cs typeface="Lato" panose="020F0502020204030203" pitchFamily="34" charset="0"/>
              </a:rPr>
              <a:t>consectetur</a:t>
            </a:r>
            <a:r>
              <a:rPr lang="en-US" sz="1200" dirty="0">
                <a:solidFill>
                  <a:schemeClr val="bg1">
                    <a:lumMod val="50000"/>
                  </a:schemeClr>
                </a:solidFill>
                <a:ea typeface="Lato" panose="020F0502020204030203" pitchFamily="34" charset="0"/>
                <a:cs typeface="Lato" panose="020F0502020204030203" pitchFamily="34" charset="0"/>
              </a:rPr>
              <a:t> </a:t>
            </a:r>
            <a:r>
              <a:rPr lang="en-US" sz="1200" dirty="0" err="1">
                <a:solidFill>
                  <a:schemeClr val="bg1">
                    <a:lumMod val="50000"/>
                  </a:schemeClr>
                </a:solidFill>
                <a:ea typeface="Lato" panose="020F0502020204030203" pitchFamily="34" charset="0"/>
                <a:cs typeface="Lato" panose="020F0502020204030203" pitchFamily="34" charset="0"/>
              </a:rPr>
              <a:t>adelit</a:t>
            </a:r>
            <a:endParaRPr lang="en-US" sz="1200" dirty="0">
              <a:solidFill>
                <a:schemeClr val="bg1">
                  <a:lumMod val="50000"/>
                </a:schemeClr>
              </a:solidFill>
              <a:ea typeface="Lato" panose="020F0502020204030203" pitchFamily="34" charset="0"/>
              <a:cs typeface="Lato" panose="020F0502020204030203" pitchFamily="34" charset="0"/>
            </a:endParaRPr>
          </a:p>
        </p:txBody>
      </p:sp>
      <p:sp>
        <p:nvSpPr>
          <p:cNvPr id="57" name="Espace réservé du texte 56">
            <a:extLst>
              <a:ext uri="{FF2B5EF4-FFF2-40B4-BE49-F238E27FC236}">
                <a16:creationId xmlns:a16="http://schemas.microsoft.com/office/drawing/2014/main" id="{71AFD4C3-28C7-48BA-BF52-50DBAF993ED0}"/>
              </a:ext>
            </a:extLst>
          </p:cNvPr>
          <p:cNvSpPr>
            <a:spLocks noGrp="1"/>
          </p:cNvSpPr>
          <p:nvPr>
            <p:ph type="body" sz="quarter" idx="14" hasCustomPrompt="1"/>
          </p:nvPr>
        </p:nvSpPr>
        <p:spPr>
          <a:xfrm>
            <a:off x="7330897" y="5253789"/>
            <a:ext cx="1839913" cy="593763"/>
          </a:xfrm>
          <a:prstGeom prst="rect">
            <a:avLst/>
          </a:prstGeom>
        </p:spPr>
        <p:txBody>
          <a:bodyPr/>
          <a:lstStyle>
            <a:lvl1pPr marL="0" indent="0" algn="ctr">
              <a:buNone/>
              <a:defRPr sz="1200">
                <a:solidFill>
                  <a:schemeClr val="tx1">
                    <a:lumMod val="50000"/>
                    <a:lumOff val="50000"/>
                  </a:schemeClr>
                </a:solidFill>
              </a:defRPr>
            </a:lvl1pPr>
            <a:lvl2pPr marL="457200" indent="0" algn="ctr">
              <a:buNone/>
              <a:defRPr sz="1200">
                <a:solidFill>
                  <a:schemeClr val="tx1">
                    <a:lumMod val="50000"/>
                    <a:lumOff val="50000"/>
                  </a:schemeClr>
                </a:solidFill>
              </a:defRPr>
            </a:lvl2pPr>
            <a:lvl3pPr marL="914400" indent="0" algn="ctr">
              <a:buNone/>
              <a:defRPr sz="1200">
                <a:solidFill>
                  <a:schemeClr val="tx1">
                    <a:lumMod val="50000"/>
                    <a:lumOff val="50000"/>
                  </a:schemeClr>
                </a:solidFill>
              </a:defRPr>
            </a:lvl3pPr>
            <a:lvl4pPr marL="1371600" indent="0" algn="ctr">
              <a:buNone/>
              <a:defRPr sz="1200">
                <a:solidFill>
                  <a:schemeClr val="tx1">
                    <a:lumMod val="50000"/>
                    <a:lumOff val="50000"/>
                  </a:schemeClr>
                </a:solidFill>
              </a:defRPr>
            </a:lvl4pPr>
            <a:lvl5pPr marL="1828800" indent="0" algn="ctr">
              <a:buNone/>
              <a:defRPr sz="1200">
                <a:solidFill>
                  <a:schemeClr val="tx1">
                    <a:lumMod val="50000"/>
                    <a:lumOff val="50000"/>
                  </a:schemeClr>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d-ID" sz="1200" b="1" dirty="0">
                <a:solidFill>
                  <a:schemeClr val="bg1">
                    <a:lumMod val="50000"/>
                  </a:schemeClr>
                </a:solidFill>
                <a:ea typeface="Lato" panose="020F0502020204030203" pitchFamily="34" charset="0"/>
                <a:cs typeface="Lato" panose="020F0502020204030203" pitchFamily="34" charset="0"/>
              </a:rPr>
              <a:t>Sharing </a:t>
            </a:r>
            <a:r>
              <a:rPr lang="en-US" sz="1200" b="1" dirty="0">
                <a:solidFill>
                  <a:schemeClr val="bg1">
                    <a:lumMod val="50000"/>
                  </a:schemeClr>
                </a:solidFill>
                <a:ea typeface="Lato" panose="020F0502020204030203" pitchFamily="34" charset="0"/>
                <a:cs typeface="Lato" panose="020F0502020204030203" pitchFamily="34" charset="0"/>
              </a:rPr>
              <a:t>Media</a:t>
            </a:r>
            <a:br>
              <a:rPr lang="en-US" sz="1200" b="1" dirty="0">
                <a:solidFill>
                  <a:schemeClr val="bg1">
                    <a:lumMod val="50000"/>
                  </a:schemeClr>
                </a:solidFill>
                <a:ea typeface="Lato" panose="020F0502020204030203" pitchFamily="34" charset="0"/>
                <a:cs typeface="Lato" panose="020F0502020204030203" pitchFamily="34" charset="0"/>
              </a:rPr>
            </a:br>
            <a:r>
              <a:rPr lang="en-US" sz="1200" dirty="0">
                <a:solidFill>
                  <a:schemeClr val="bg1">
                    <a:lumMod val="50000"/>
                  </a:schemeClr>
                </a:solidFill>
                <a:ea typeface="Lato" panose="020F0502020204030203" pitchFamily="34" charset="0"/>
                <a:cs typeface="Lato" panose="020F0502020204030203" pitchFamily="34" charset="0"/>
              </a:rPr>
              <a:t>Lorem ipsum dolor </a:t>
            </a:r>
            <a:r>
              <a:rPr lang="en-US" sz="1200" dirty="0" err="1">
                <a:solidFill>
                  <a:schemeClr val="bg1">
                    <a:lumMod val="50000"/>
                  </a:schemeClr>
                </a:solidFill>
                <a:ea typeface="Lato" panose="020F0502020204030203" pitchFamily="34" charset="0"/>
                <a:cs typeface="Lato" panose="020F0502020204030203" pitchFamily="34" charset="0"/>
              </a:rPr>
              <a:t>consectetur</a:t>
            </a:r>
            <a:r>
              <a:rPr lang="en-US" sz="1200" dirty="0">
                <a:solidFill>
                  <a:schemeClr val="bg1">
                    <a:lumMod val="50000"/>
                  </a:schemeClr>
                </a:solidFill>
                <a:ea typeface="Lato" panose="020F0502020204030203" pitchFamily="34" charset="0"/>
                <a:cs typeface="Lato" panose="020F0502020204030203" pitchFamily="34" charset="0"/>
              </a:rPr>
              <a:t> </a:t>
            </a:r>
            <a:r>
              <a:rPr lang="en-US" sz="1200" dirty="0" err="1">
                <a:solidFill>
                  <a:schemeClr val="bg1">
                    <a:lumMod val="50000"/>
                  </a:schemeClr>
                </a:solidFill>
                <a:ea typeface="Lato" panose="020F0502020204030203" pitchFamily="34" charset="0"/>
                <a:cs typeface="Lato" panose="020F0502020204030203" pitchFamily="34" charset="0"/>
              </a:rPr>
              <a:t>adelit</a:t>
            </a:r>
            <a:endParaRPr lang="en-US" sz="1200" dirty="0">
              <a:solidFill>
                <a:schemeClr val="bg1">
                  <a:lumMod val="50000"/>
                </a:schemeClr>
              </a:solidFill>
              <a:ea typeface="Lato" panose="020F0502020204030203" pitchFamily="34" charset="0"/>
              <a:cs typeface="Lato" panose="020F0502020204030203" pitchFamily="34" charset="0"/>
            </a:endParaRPr>
          </a:p>
        </p:txBody>
      </p:sp>
      <p:sp>
        <p:nvSpPr>
          <p:cNvPr id="59" name="Espace réservé du texte 58">
            <a:extLst>
              <a:ext uri="{FF2B5EF4-FFF2-40B4-BE49-F238E27FC236}">
                <a16:creationId xmlns:a16="http://schemas.microsoft.com/office/drawing/2014/main" id="{463D6BD3-E727-4719-A0FF-837F81B70FF2}"/>
              </a:ext>
            </a:extLst>
          </p:cNvPr>
          <p:cNvSpPr>
            <a:spLocks noGrp="1"/>
          </p:cNvSpPr>
          <p:nvPr>
            <p:ph type="body" sz="quarter" idx="15" hasCustomPrompt="1"/>
          </p:nvPr>
        </p:nvSpPr>
        <p:spPr>
          <a:xfrm>
            <a:off x="8902805" y="2143495"/>
            <a:ext cx="1838325" cy="714375"/>
          </a:xfrm>
          <a:prstGeom prst="rect">
            <a:avLst/>
          </a:prstGeom>
        </p:spPr>
        <p:txBody>
          <a:bodyPr/>
          <a:lstStyle>
            <a:lvl1pPr marL="0" indent="0" algn="ctr">
              <a:buNone/>
              <a:defRPr sz="1200">
                <a:solidFill>
                  <a:schemeClr val="tx1">
                    <a:lumMod val="50000"/>
                    <a:lumOff val="50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d-ID" sz="1200" b="1" dirty="0">
                <a:solidFill>
                  <a:schemeClr val="bg1">
                    <a:lumMod val="50000"/>
                  </a:schemeClr>
                </a:solidFill>
                <a:ea typeface="Lato" panose="020F0502020204030203" pitchFamily="34" charset="0"/>
                <a:cs typeface="Lato" panose="020F0502020204030203" pitchFamily="34" charset="0"/>
              </a:rPr>
              <a:t>Sharing </a:t>
            </a:r>
            <a:r>
              <a:rPr lang="en-US" sz="1200" b="1" dirty="0">
                <a:solidFill>
                  <a:schemeClr val="bg1">
                    <a:lumMod val="50000"/>
                  </a:schemeClr>
                </a:solidFill>
                <a:ea typeface="Lato" panose="020F0502020204030203" pitchFamily="34" charset="0"/>
                <a:cs typeface="Lato" panose="020F0502020204030203" pitchFamily="34" charset="0"/>
              </a:rPr>
              <a:t>Media</a:t>
            </a:r>
            <a:br>
              <a:rPr lang="en-US" sz="1200" b="1" dirty="0">
                <a:solidFill>
                  <a:schemeClr val="bg1">
                    <a:lumMod val="50000"/>
                  </a:schemeClr>
                </a:solidFill>
                <a:ea typeface="Lato" panose="020F0502020204030203" pitchFamily="34" charset="0"/>
                <a:cs typeface="Lato" panose="020F0502020204030203" pitchFamily="34" charset="0"/>
              </a:rPr>
            </a:br>
            <a:r>
              <a:rPr lang="en-US" sz="1200" dirty="0">
                <a:solidFill>
                  <a:schemeClr val="bg1">
                    <a:lumMod val="50000"/>
                  </a:schemeClr>
                </a:solidFill>
                <a:ea typeface="Lato" panose="020F0502020204030203" pitchFamily="34" charset="0"/>
                <a:cs typeface="Lato" panose="020F0502020204030203" pitchFamily="34" charset="0"/>
              </a:rPr>
              <a:t>Lorem ipsum dolor </a:t>
            </a:r>
            <a:r>
              <a:rPr lang="en-US" sz="1200" dirty="0" err="1">
                <a:solidFill>
                  <a:schemeClr val="bg1">
                    <a:lumMod val="50000"/>
                  </a:schemeClr>
                </a:solidFill>
                <a:ea typeface="Lato" panose="020F0502020204030203" pitchFamily="34" charset="0"/>
                <a:cs typeface="Lato" panose="020F0502020204030203" pitchFamily="34" charset="0"/>
              </a:rPr>
              <a:t>consectetur</a:t>
            </a:r>
            <a:r>
              <a:rPr lang="en-US" sz="1200" dirty="0">
                <a:solidFill>
                  <a:schemeClr val="bg1">
                    <a:lumMod val="50000"/>
                  </a:schemeClr>
                </a:solidFill>
                <a:ea typeface="Lato" panose="020F0502020204030203" pitchFamily="34" charset="0"/>
                <a:cs typeface="Lato" panose="020F0502020204030203" pitchFamily="34" charset="0"/>
              </a:rPr>
              <a:t> </a:t>
            </a:r>
            <a:r>
              <a:rPr lang="en-US" sz="1200" dirty="0" err="1">
                <a:solidFill>
                  <a:schemeClr val="bg1">
                    <a:lumMod val="50000"/>
                  </a:schemeClr>
                </a:solidFill>
                <a:ea typeface="Lato" panose="020F0502020204030203" pitchFamily="34" charset="0"/>
                <a:cs typeface="Lato" panose="020F0502020204030203" pitchFamily="34" charset="0"/>
              </a:rPr>
              <a:t>adelit</a:t>
            </a:r>
            <a:endParaRPr lang="en-US" sz="1200" dirty="0">
              <a:solidFill>
                <a:schemeClr val="bg1">
                  <a:lumMod val="50000"/>
                </a:schemeClr>
              </a:solidFill>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17661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9A7ACB-BF86-45F9-ACF9-576DE283B9E3}"/>
              </a:ext>
            </a:extLst>
          </p:cNvPr>
          <p:cNvSpPr>
            <a:spLocks noGrp="1"/>
          </p:cNvSpPr>
          <p:nvPr>
            <p:ph type="title"/>
          </p:nvPr>
        </p:nvSpPr>
        <p:spPr/>
        <p:txBody>
          <a:bodyPr/>
          <a:lstStyle/>
          <a:p>
            <a:r>
              <a:rPr lang="fr-FR" dirty="0"/>
              <a:t>Modifiez le style du titre</a:t>
            </a:r>
          </a:p>
        </p:txBody>
      </p:sp>
      <p:grpSp>
        <p:nvGrpSpPr>
          <p:cNvPr id="3" name="Group 4">
            <a:extLst>
              <a:ext uri="{FF2B5EF4-FFF2-40B4-BE49-F238E27FC236}">
                <a16:creationId xmlns:a16="http://schemas.microsoft.com/office/drawing/2014/main" id="{845ACC15-1953-4EF1-B55C-C37CC1333AA2}"/>
              </a:ext>
            </a:extLst>
          </p:cNvPr>
          <p:cNvGrpSpPr>
            <a:grpSpLocks noChangeAspect="1"/>
          </p:cNvGrpSpPr>
          <p:nvPr userDrawn="1"/>
        </p:nvGrpSpPr>
        <p:grpSpPr bwMode="auto">
          <a:xfrm>
            <a:off x="4033052" y="1958975"/>
            <a:ext cx="4043363" cy="4899025"/>
            <a:chOff x="2526" y="1238"/>
            <a:chExt cx="2547" cy="3086"/>
          </a:xfrm>
        </p:grpSpPr>
        <p:sp>
          <p:nvSpPr>
            <p:cNvPr id="4" name="Freeform 4">
              <a:extLst>
                <a:ext uri="{FF2B5EF4-FFF2-40B4-BE49-F238E27FC236}">
                  <a16:creationId xmlns:a16="http://schemas.microsoft.com/office/drawing/2014/main" id="{E353F162-ED28-4426-ADBE-A28D71E4640B}"/>
                </a:ext>
              </a:extLst>
            </p:cNvPr>
            <p:cNvSpPr>
              <a:spLocks/>
            </p:cNvSpPr>
            <p:nvPr userDrawn="1"/>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5" name="Freeform 5">
              <a:extLst>
                <a:ext uri="{FF2B5EF4-FFF2-40B4-BE49-F238E27FC236}">
                  <a16:creationId xmlns:a16="http://schemas.microsoft.com/office/drawing/2014/main" id="{DC013736-BD1C-4028-8246-FCAE85BED7B5}"/>
                </a:ext>
              </a:extLst>
            </p:cNvPr>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6" name="Freeform 6">
              <a:extLst>
                <a:ext uri="{FF2B5EF4-FFF2-40B4-BE49-F238E27FC236}">
                  <a16:creationId xmlns:a16="http://schemas.microsoft.com/office/drawing/2014/main" id="{F76176AA-896C-4A6E-8E2C-CC0C03F4AFB2}"/>
                </a:ext>
              </a:extLst>
            </p:cNvPr>
            <p:cNvSpPr>
              <a:spLocks/>
            </p:cNvSpPr>
            <p:nvPr userDrawn="1"/>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7" name="Freeform 7">
              <a:extLst>
                <a:ext uri="{FF2B5EF4-FFF2-40B4-BE49-F238E27FC236}">
                  <a16:creationId xmlns:a16="http://schemas.microsoft.com/office/drawing/2014/main" id="{3D12C1BE-57EB-4C38-B8A8-EB4F87D0C1AE}"/>
                </a:ext>
              </a:extLst>
            </p:cNvPr>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8" name="Freeform 8">
              <a:extLst>
                <a:ext uri="{FF2B5EF4-FFF2-40B4-BE49-F238E27FC236}">
                  <a16:creationId xmlns:a16="http://schemas.microsoft.com/office/drawing/2014/main" id="{B8AE4950-0F72-4F16-AB4C-A02640818A2A}"/>
                </a:ext>
              </a:extLst>
            </p:cNvPr>
            <p:cNvSpPr>
              <a:spLocks/>
            </p:cNvSpPr>
            <p:nvPr userDrawn="1"/>
          </p:nvSpPr>
          <p:spPr bwMode="auto">
            <a:xfrm>
              <a:off x="3788" y="1377"/>
              <a:ext cx="740" cy="290"/>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9" name="Freeform 9">
              <a:extLst>
                <a:ext uri="{FF2B5EF4-FFF2-40B4-BE49-F238E27FC236}">
                  <a16:creationId xmlns:a16="http://schemas.microsoft.com/office/drawing/2014/main" id="{FE28456B-0B38-40B2-8EFD-307876942547}"/>
                </a:ext>
              </a:extLst>
            </p:cNvPr>
            <p:cNvSpPr>
              <a:spLocks/>
            </p:cNvSpPr>
            <p:nvPr/>
          </p:nvSpPr>
          <p:spPr bwMode="auto">
            <a:xfrm>
              <a:off x="3788" y="1377"/>
              <a:ext cx="740" cy="290"/>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0" name="Freeform 10">
              <a:extLst>
                <a:ext uri="{FF2B5EF4-FFF2-40B4-BE49-F238E27FC236}">
                  <a16:creationId xmlns:a16="http://schemas.microsoft.com/office/drawing/2014/main" id="{1666EFBF-5CB2-4DF6-9B35-03302C9F6A8C}"/>
                </a:ext>
              </a:extLst>
            </p:cNvPr>
            <p:cNvSpPr>
              <a:spLocks/>
            </p:cNvSpPr>
            <p:nvPr userDrawn="1"/>
          </p:nvSpPr>
          <p:spPr bwMode="auto">
            <a:xfrm>
              <a:off x="4496" y="1238"/>
              <a:ext cx="310" cy="573"/>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1" name="Freeform 11">
              <a:extLst>
                <a:ext uri="{FF2B5EF4-FFF2-40B4-BE49-F238E27FC236}">
                  <a16:creationId xmlns:a16="http://schemas.microsoft.com/office/drawing/2014/main" id="{B5839466-65B6-443B-A320-4B7E45E1A585}"/>
                </a:ext>
              </a:extLst>
            </p:cNvPr>
            <p:cNvSpPr>
              <a:spLocks/>
            </p:cNvSpPr>
            <p:nvPr/>
          </p:nvSpPr>
          <p:spPr bwMode="auto">
            <a:xfrm>
              <a:off x="4496" y="1238"/>
              <a:ext cx="310" cy="573"/>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2" name="Freeform 12">
              <a:extLst>
                <a:ext uri="{FF2B5EF4-FFF2-40B4-BE49-F238E27FC236}">
                  <a16:creationId xmlns:a16="http://schemas.microsoft.com/office/drawing/2014/main" id="{36ECDB82-EEE9-483E-93C0-0B089928DFEE}"/>
                </a:ext>
              </a:extLst>
            </p:cNvPr>
            <p:cNvSpPr>
              <a:spLocks/>
            </p:cNvSpPr>
            <p:nvPr userDrawn="1"/>
          </p:nvSpPr>
          <p:spPr bwMode="auto">
            <a:xfrm>
              <a:off x="3788" y="1377"/>
              <a:ext cx="708" cy="290"/>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3" name="Freeform 13">
              <a:extLst>
                <a:ext uri="{FF2B5EF4-FFF2-40B4-BE49-F238E27FC236}">
                  <a16:creationId xmlns:a16="http://schemas.microsoft.com/office/drawing/2014/main" id="{FE594041-FD02-40D4-8F8C-9CBA48A2AD7C}"/>
                </a:ext>
              </a:extLst>
            </p:cNvPr>
            <p:cNvSpPr>
              <a:spLocks/>
            </p:cNvSpPr>
            <p:nvPr userDrawn="1"/>
          </p:nvSpPr>
          <p:spPr bwMode="auto">
            <a:xfrm>
              <a:off x="3788" y="1377"/>
              <a:ext cx="708" cy="290"/>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4" name="Freeform 14">
              <a:extLst>
                <a:ext uri="{FF2B5EF4-FFF2-40B4-BE49-F238E27FC236}">
                  <a16:creationId xmlns:a16="http://schemas.microsoft.com/office/drawing/2014/main" id="{C9C2199A-7D12-41FB-BADF-6193C42979F5}"/>
                </a:ext>
              </a:extLst>
            </p:cNvPr>
            <p:cNvSpPr>
              <a:spLocks/>
            </p:cNvSpPr>
            <p:nvPr userDrawn="1"/>
          </p:nvSpPr>
          <p:spPr bwMode="auto">
            <a:xfrm>
              <a:off x="4496" y="1238"/>
              <a:ext cx="310" cy="573"/>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5" name="Freeform 15">
              <a:extLst>
                <a:ext uri="{FF2B5EF4-FFF2-40B4-BE49-F238E27FC236}">
                  <a16:creationId xmlns:a16="http://schemas.microsoft.com/office/drawing/2014/main" id="{CD1AE071-20F4-43D6-9D70-90BA41FF8B03}"/>
                </a:ext>
              </a:extLst>
            </p:cNvPr>
            <p:cNvSpPr>
              <a:spLocks/>
            </p:cNvSpPr>
            <p:nvPr/>
          </p:nvSpPr>
          <p:spPr bwMode="auto">
            <a:xfrm>
              <a:off x="4496" y="1238"/>
              <a:ext cx="310" cy="573"/>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6" name="Freeform 16">
              <a:extLst>
                <a:ext uri="{FF2B5EF4-FFF2-40B4-BE49-F238E27FC236}">
                  <a16:creationId xmlns:a16="http://schemas.microsoft.com/office/drawing/2014/main" id="{F8EECB4C-93F8-4809-9251-A754D1A7D40D}"/>
                </a:ext>
              </a:extLst>
            </p:cNvPr>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7" name="Freeform 17">
              <a:extLst>
                <a:ext uri="{FF2B5EF4-FFF2-40B4-BE49-F238E27FC236}">
                  <a16:creationId xmlns:a16="http://schemas.microsoft.com/office/drawing/2014/main" id="{0A7A906C-5F47-4727-8481-D8B408060208}"/>
                </a:ext>
              </a:extLst>
            </p:cNvPr>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8" name="Freeform 18">
              <a:extLst>
                <a:ext uri="{FF2B5EF4-FFF2-40B4-BE49-F238E27FC236}">
                  <a16:creationId xmlns:a16="http://schemas.microsoft.com/office/drawing/2014/main" id="{B9B12E0C-920D-4098-849A-BC555493FBEA}"/>
                </a:ext>
              </a:extLst>
            </p:cNvPr>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9" name="Freeform 19">
              <a:extLst>
                <a:ext uri="{FF2B5EF4-FFF2-40B4-BE49-F238E27FC236}">
                  <a16:creationId xmlns:a16="http://schemas.microsoft.com/office/drawing/2014/main" id="{7A1B8AE8-0B24-4405-8C51-8BF0CFF01620}"/>
                </a:ext>
              </a:extLst>
            </p:cNvPr>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0" name="Freeform 20">
              <a:extLst>
                <a:ext uri="{FF2B5EF4-FFF2-40B4-BE49-F238E27FC236}">
                  <a16:creationId xmlns:a16="http://schemas.microsoft.com/office/drawing/2014/main" id="{0E339B21-2F87-4901-AC66-EE7BA9E4A0B4}"/>
                </a:ext>
              </a:extLst>
            </p:cNvPr>
            <p:cNvSpPr>
              <a:spLocks/>
            </p:cNvSpPr>
            <p:nvPr/>
          </p:nvSpPr>
          <p:spPr bwMode="auto">
            <a:xfrm>
              <a:off x="3015" y="1997"/>
              <a:ext cx="709" cy="291"/>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1" name="Freeform 21">
              <a:extLst>
                <a:ext uri="{FF2B5EF4-FFF2-40B4-BE49-F238E27FC236}">
                  <a16:creationId xmlns:a16="http://schemas.microsoft.com/office/drawing/2014/main" id="{6150B73F-F20C-494E-98D1-06AC25FAC8D5}"/>
                </a:ext>
              </a:extLst>
            </p:cNvPr>
            <p:cNvSpPr>
              <a:spLocks/>
            </p:cNvSpPr>
            <p:nvPr/>
          </p:nvSpPr>
          <p:spPr bwMode="auto">
            <a:xfrm>
              <a:off x="3015" y="1997"/>
              <a:ext cx="709" cy="291"/>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2" name="Freeform 22">
              <a:extLst>
                <a:ext uri="{FF2B5EF4-FFF2-40B4-BE49-F238E27FC236}">
                  <a16:creationId xmlns:a16="http://schemas.microsoft.com/office/drawing/2014/main" id="{972E07B7-8AC2-4C19-BFE4-DEE14221EF8D}"/>
                </a:ext>
              </a:extLst>
            </p:cNvPr>
            <p:cNvSpPr>
              <a:spLocks/>
            </p:cNvSpPr>
            <p:nvPr/>
          </p:nvSpPr>
          <p:spPr bwMode="auto">
            <a:xfrm>
              <a:off x="2737" y="1854"/>
              <a:ext cx="310" cy="573"/>
            </a:xfrm>
            <a:custGeom>
              <a:avLst/>
              <a:gdLst>
                <a:gd name="T0" fmla="*/ 0 w 310"/>
                <a:gd name="T1" fmla="*/ 287 h 573"/>
                <a:gd name="T2" fmla="*/ 310 w 310"/>
                <a:gd name="T3" fmla="*/ 0 h 573"/>
                <a:gd name="T4" fmla="*/ 310 w 310"/>
                <a:gd name="T5" fmla="*/ 287 h 573"/>
                <a:gd name="T6" fmla="*/ 310 w 310"/>
                <a:gd name="T7" fmla="*/ 573 h 573"/>
                <a:gd name="T8" fmla="*/ 0 w 310"/>
                <a:gd name="T9" fmla="*/ 287 h 573"/>
              </a:gdLst>
              <a:ahLst/>
              <a:cxnLst>
                <a:cxn ang="0">
                  <a:pos x="T0" y="T1"/>
                </a:cxn>
                <a:cxn ang="0">
                  <a:pos x="T2" y="T3"/>
                </a:cxn>
                <a:cxn ang="0">
                  <a:pos x="T4" y="T5"/>
                </a:cxn>
                <a:cxn ang="0">
                  <a:pos x="T6" y="T7"/>
                </a:cxn>
                <a:cxn ang="0">
                  <a:pos x="T8" y="T9"/>
                </a:cxn>
              </a:cxnLst>
              <a:rect l="0" t="0" r="r" b="b"/>
              <a:pathLst>
                <a:path w="310" h="573">
                  <a:moveTo>
                    <a:pt x="0" y="287"/>
                  </a:moveTo>
                  <a:lnTo>
                    <a:pt x="310" y="0"/>
                  </a:lnTo>
                  <a:lnTo>
                    <a:pt x="310" y="287"/>
                  </a:lnTo>
                  <a:lnTo>
                    <a:pt x="310" y="573"/>
                  </a:lnTo>
                  <a:lnTo>
                    <a:pt x="0"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3" name="Freeform 23">
              <a:extLst>
                <a:ext uri="{FF2B5EF4-FFF2-40B4-BE49-F238E27FC236}">
                  <a16:creationId xmlns:a16="http://schemas.microsoft.com/office/drawing/2014/main" id="{00787CEA-3216-4E09-B412-CD6F1B1B42DD}"/>
                </a:ext>
              </a:extLst>
            </p:cNvPr>
            <p:cNvSpPr>
              <a:spLocks/>
            </p:cNvSpPr>
            <p:nvPr/>
          </p:nvSpPr>
          <p:spPr bwMode="auto">
            <a:xfrm>
              <a:off x="3047" y="1997"/>
              <a:ext cx="677" cy="291"/>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4" name="Freeform 24">
              <a:extLst>
                <a:ext uri="{FF2B5EF4-FFF2-40B4-BE49-F238E27FC236}">
                  <a16:creationId xmlns:a16="http://schemas.microsoft.com/office/drawing/2014/main" id="{12B34A36-479E-4288-848F-6DB1121179FB}"/>
                </a:ext>
              </a:extLst>
            </p:cNvPr>
            <p:cNvSpPr>
              <a:spLocks/>
            </p:cNvSpPr>
            <p:nvPr/>
          </p:nvSpPr>
          <p:spPr bwMode="auto">
            <a:xfrm>
              <a:off x="3047" y="1997"/>
              <a:ext cx="677" cy="291"/>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5" name="Freeform 25">
              <a:extLst>
                <a:ext uri="{FF2B5EF4-FFF2-40B4-BE49-F238E27FC236}">
                  <a16:creationId xmlns:a16="http://schemas.microsoft.com/office/drawing/2014/main" id="{CFAFC2F9-757F-48AE-88BD-A2FB4E83BE6B}"/>
                </a:ext>
              </a:extLst>
            </p:cNvPr>
            <p:cNvSpPr>
              <a:spLocks/>
            </p:cNvSpPr>
            <p:nvPr/>
          </p:nvSpPr>
          <p:spPr bwMode="auto">
            <a:xfrm>
              <a:off x="2737" y="1854"/>
              <a:ext cx="310" cy="573"/>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6" name="Freeform 26">
              <a:extLst>
                <a:ext uri="{FF2B5EF4-FFF2-40B4-BE49-F238E27FC236}">
                  <a16:creationId xmlns:a16="http://schemas.microsoft.com/office/drawing/2014/main" id="{13943E5C-016A-4A99-8D27-0020BDA6B3F7}"/>
                </a:ext>
              </a:extLst>
            </p:cNvPr>
            <p:cNvSpPr>
              <a:spLocks/>
            </p:cNvSpPr>
            <p:nvPr/>
          </p:nvSpPr>
          <p:spPr bwMode="auto">
            <a:xfrm>
              <a:off x="2737" y="1854"/>
              <a:ext cx="310" cy="573"/>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7" name="Freeform 27">
              <a:extLst>
                <a:ext uri="{FF2B5EF4-FFF2-40B4-BE49-F238E27FC236}">
                  <a16:creationId xmlns:a16="http://schemas.microsoft.com/office/drawing/2014/main" id="{F03B7DF7-5109-4E32-B4CD-B286BA4B7006}"/>
                </a:ext>
              </a:extLst>
            </p:cNvPr>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8" name="Freeform 28">
              <a:extLst>
                <a:ext uri="{FF2B5EF4-FFF2-40B4-BE49-F238E27FC236}">
                  <a16:creationId xmlns:a16="http://schemas.microsoft.com/office/drawing/2014/main" id="{852DF1FB-CF5D-416E-9046-78E0C6D02D9A}"/>
                </a:ext>
              </a:extLst>
            </p:cNvPr>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9" name="Freeform 29">
              <a:extLst>
                <a:ext uri="{FF2B5EF4-FFF2-40B4-BE49-F238E27FC236}">
                  <a16:creationId xmlns:a16="http://schemas.microsoft.com/office/drawing/2014/main" id="{50D2FA24-BB5F-4A77-86AB-440F59FD1D0E}"/>
                </a:ext>
              </a:extLst>
            </p:cNvPr>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0" name="Freeform 30">
              <a:extLst>
                <a:ext uri="{FF2B5EF4-FFF2-40B4-BE49-F238E27FC236}">
                  <a16:creationId xmlns:a16="http://schemas.microsoft.com/office/drawing/2014/main" id="{36AD809E-3EEF-45D8-A418-BFB87C57B6EA}"/>
                </a:ext>
              </a:extLst>
            </p:cNvPr>
            <p:cNvSpPr>
              <a:spLocks/>
            </p:cNvSpPr>
            <p:nvPr/>
          </p:nvSpPr>
          <p:spPr bwMode="auto">
            <a:xfrm>
              <a:off x="4142" y="2316"/>
              <a:ext cx="653" cy="290"/>
            </a:xfrm>
            <a:custGeom>
              <a:avLst/>
              <a:gdLst>
                <a:gd name="T0" fmla="*/ 653 w 653"/>
                <a:gd name="T1" fmla="*/ 290 h 290"/>
                <a:gd name="T2" fmla="*/ 0 w 653"/>
                <a:gd name="T3" fmla="*/ 290 h 290"/>
                <a:gd name="T4" fmla="*/ 290 w 653"/>
                <a:gd name="T5" fmla="*/ 0 h 290"/>
                <a:gd name="T6" fmla="*/ 653 w 653"/>
                <a:gd name="T7" fmla="*/ 0 h 290"/>
                <a:gd name="T8" fmla="*/ 653 w 653"/>
                <a:gd name="T9" fmla="*/ 290 h 290"/>
              </a:gdLst>
              <a:ahLst/>
              <a:cxnLst>
                <a:cxn ang="0">
                  <a:pos x="T0" y="T1"/>
                </a:cxn>
                <a:cxn ang="0">
                  <a:pos x="T2" y="T3"/>
                </a:cxn>
                <a:cxn ang="0">
                  <a:pos x="T4" y="T5"/>
                </a:cxn>
                <a:cxn ang="0">
                  <a:pos x="T6" y="T7"/>
                </a:cxn>
                <a:cxn ang="0">
                  <a:pos x="T8" y="T9"/>
                </a:cxn>
              </a:cxnLst>
              <a:rect l="0" t="0" r="r" b="b"/>
              <a:pathLst>
                <a:path w="653" h="290">
                  <a:moveTo>
                    <a:pt x="653" y="290"/>
                  </a:moveTo>
                  <a:lnTo>
                    <a:pt x="0" y="290"/>
                  </a:lnTo>
                  <a:lnTo>
                    <a:pt x="290" y="0"/>
                  </a:lnTo>
                  <a:lnTo>
                    <a:pt x="653" y="0"/>
                  </a:lnTo>
                  <a:lnTo>
                    <a:pt x="653" y="29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1" name="Freeform 31">
              <a:extLst>
                <a:ext uri="{FF2B5EF4-FFF2-40B4-BE49-F238E27FC236}">
                  <a16:creationId xmlns:a16="http://schemas.microsoft.com/office/drawing/2014/main" id="{FA8241B2-CC50-43C8-BB1B-2E1F4CABFBD0}"/>
                </a:ext>
              </a:extLst>
            </p:cNvPr>
            <p:cNvSpPr>
              <a:spLocks/>
            </p:cNvSpPr>
            <p:nvPr/>
          </p:nvSpPr>
          <p:spPr bwMode="auto">
            <a:xfrm>
              <a:off x="4142" y="2316"/>
              <a:ext cx="653" cy="290"/>
            </a:xfrm>
            <a:custGeom>
              <a:avLst/>
              <a:gdLst>
                <a:gd name="T0" fmla="*/ 653 w 653"/>
                <a:gd name="T1" fmla="*/ 290 h 290"/>
                <a:gd name="T2" fmla="*/ 0 w 653"/>
                <a:gd name="T3" fmla="*/ 290 h 290"/>
                <a:gd name="T4" fmla="*/ 290 w 653"/>
                <a:gd name="T5" fmla="*/ 0 h 290"/>
                <a:gd name="T6" fmla="*/ 653 w 653"/>
                <a:gd name="T7" fmla="*/ 0 h 290"/>
                <a:gd name="T8" fmla="*/ 653 w 653"/>
                <a:gd name="T9" fmla="*/ 290 h 290"/>
              </a:gdLst>
              <a:ahLst/>
              <a:cxnLst>
                <a:cxn ang="0">
                  <a:pos x="T0" y="T1"/>
                </a:cxn>
                <a:cxn ang="0">
                  <a:pos x="T2" y="T3"/>
                </a:cxn>
                <a:cxn ang="0">
                  <a:pos x="T4" y="T5"/>
                </a:cxn>
                <a:cxn ang="0">
                  <a:pos x="T6" y="T7"/>
                </a:cxn>
                <a:cxn ang="0">
                  <a:pos x="T8" y="T9"/>
                </a:cxn>
              </a:cxnLst>
              <a:rect l="0" t="0" r="r" b="b"/>
              <a:pathLst>
                <a:path w="653" h="290">
                  <a:moveTo>
                    <a:pt x="653" y="290"/>
                  </a:moveTo>
                  <a:lnTo>
                    <a:pt x="0" y="290"/>
                  </a:lnTo>
                  <a:lnTo>
                    <a:pt x="290" y="0"/>
                  </a:lnTo>
                  <a:lnTo>
                    <a:pt x="653" y="0"/>
                  </a:lnTo>
                  <a:lnTo>
                    <a:pt x="653"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2" name="Freeform 32">
              <a:extLst>
                <a:ext uri="{FF2B5EF4-FFF2-40B4-BE49-F238E27FC236}">
                  <a16:creationId xmlns:a16="http://schemas.microsoft.com/office/drawing/2014/main" id="{C6725744-001F-4D63-8475-C5DF1E7852F7}"/>
                </a:ext>
              </a:extLst>
            </p:cNvPr>
            <p:cNvSpPr>
              <a:spLocks/>
            </p:cNvSpPr>
            <p:nvPr/>
          </p:nvSpPr>
          <p:spPr bwMode="auto">
            <a:xfrm>
              <a:off x="4763" y="2176"/>
              <a:ext cx="310" cy="573"/>
            </a:xfrm>
            <a:custGeom>
              <a:avLst/>
              <a:gdLst>
                <a:gd name="T0" fmla="*/ 310 w 310"/>
                <a:gd name="T1" fmla="*/ 287 h 573"/>
                <a:gd name="T2" fmla="*/ 0 w 310"/>
                <a:gd name="T3" fmla="*/ 0 h 573"/>
                <a:gd name="T4" fmla="*/ 0 w 310"/>
                <a:gd name="T5" fmla="*/ 287 h 573"/>
                <a:gd name="T6" fmla="*/ 0 w 310"/>
                <a:gd name="T7" fmla="*/ 573 h 573"/>
                <a:gd name="T8" fmla="*/ 310 w 310"/>
                <a:gd name="T9" fmla="*/ 287 h 573"/>
              </a:gdLst>
              <a:ahLst/>
              <a:cxnLst>
                <a:cxn ang="0">
                  <a:pos x="T0" y="T1"/>
                </a:cxn>
                <a:cxn ang="0">
                  <a:pos x="T2" y="T3"/>
                </a:cxn>
                <a:cxn ang="0">
                  <a:pos x="T4" y="T5"/>
                </a:cxn>
                <a:cxn ang="0">
                  <a:pos x="T6" y="T7"/>
                </a:cxn>
                <a:cxn ang="0">
                  <a:pos x="T8" y="T9"/>
                </a:cxn>
              </a:cxnLst>
              <a:rect l="0" t="0" r="r" b="b"/>
              <a:pathLst>
                <a:path w="310" h="573">
                  <a:moveTo>
                    <a:pt x="310" y="287"/>
                  </a:moveTo>
                  <a:lnTo>
                    <a:pt x="0" y="0"/>
                  </a:lnTo>
                  <a:lnTo>
                    <a:pt x="0" y="287"/>
                  </a:lnTo>
                  <a:lnTo>
                    <a:pt x="0" y="573"/>
                  </a:lnTo>
                  <a:lnTo>
                    <a:pt x="310" y="287"/>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3" name="Freeform 33">
              <a:extLst>
                <a:ext uri="{FF2B5EF4-FFF2-40B4-BE49-F238E27FC236}">
                  <a16:creationId xmlns:a16="http://schemas.microsoft.com/office/drawing/2014/main" id="{A6BCF739-3608-4757-A3D9-EA7912417973}"/>
                </a:ext>
              </a:extLst>
            </p:cNvPr>
            <p:cNvSpPr>
              <a:spLocks/>
            </p:cNvSpPr>
            <p:nvPr/>
          </p:nvSpPr>
          <p:spPr bwMode="auto">
            <a:xfrm>
              <a:off x="4763" y="2176"/>
              <a:ext cx="310" cy="573"/>
            </a:xfrm>
            <a:custGeom>
              <a:avLst/>
              <a:gdLst>
                <a:gd name="T0" fmla="*/ 310 w 310"/>
                <a:gd name="T1" fmla="*/ 287 h 573"/>
                <a:gd name="T2" fmla="*/ 0 w 310"/>
                <a:gd name="T3" fmla="*/ 0 h 573"/>
                <a:gd name="T4" fmla="*/ 0 w 310"/>
                <a:gd name="T5" fmla="*/ 287 h 573"/>
                <a:gd name="T6" fmla="*/ 0 w 310"/>
                <a:gd name="T7" fmla="*/ 573 h 573"/>
                <a:gd name="T8" fmla="*/ 310 w 310"/>
                <a:gd name="T9" fmla="*/ 287 h 573"/>
              </a:gdLst>
              <a:ahLst/>
              <a:cxnLst>
                <a:cxn ang="0">
                  <a:pos x="T0" y="T1"/>
                </a:cxn>
                <a:cxn ang="0">
                  <a:pos x="T2" y="T3"/>
                </a:cxn>
                <a:cxn ang="0">
                  <a:pos x="T4" y="T5"/>
                </a:cxn>
                <a:cxn ang="0">
                  <a:pos x="T6" y="T7"/>
                </a:cxn>
                <a:cxn ang="0">
                  <a:pos x="T8" y="T9"/>
                </a:cxn>
              </a:cxnLst>
              <a:rect l="0" t="0" r="r" b="b"/>
              <a:pathLst>
                <a:path w="310" h="573">
                  <a:moveTo>
                    <a:pt x="310" y="287"/>
                  </a:moveTo>
                  <a:lnTo>
                    <a:pt x="0" y="0"/>
                  </a:lnTo>
                  <a:lnTo>
                    <a:pt x="0" y="287"/>
                  </a:lnTo>
                  <a:lnTo>
                    <a:pt x="0" y="573"/>
                  </a:lnTo>
                  <a:lnTo>
                    <a:pt x="310"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4" name="Freeform 34">
              <a:extLst>
                <a:ext uri="{FF2B5EF4-FFF2-40B4-BE49-F238E27FC236}">
                  <a16:creationId xmlns:a16="http://schemas.microsoft.com/office/drawing/2014/main" id="{D2714886-8230-48EA-98BE-449052D1E05B}"/>
                </a:ext>
              </a:extLst>
            </p:cNvPr>
            <p:cNvSpPr>
              <a:spLocks/>
            </p:cNvSpPr>
            <p:nvPr/>
          </p:nvSpPr>
          <p:spPr bwMode="auto">
            <a:xfrm>
              <a:off x="4142" y="2316"/>
              <a:ext cx="621" cy="290"/>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5" name="Freeform 35">
              <a:extLst>
                <a:ext uri="{FF2B5EF4-FFF2-40B4-BE49-F238E27FC236}">
                  <a16:creationId xmlns:a16="http://schemas.microsoft.com/office/drawing/2014/main" id="{B0CF0778-D105-415F-9AC4-74327251B689}"/>
                </a:ext>
              </a:extLst>
            </p:cNvPr>
            <p:cNvSpPr>
              <a:spLocks/>
            </p:cNvSpPr>
            <p:nvPr/>
          </p:nvSpPr>
          <p:spPr bwMode="auto">
            <a:xfrm>
              <a:off x="4142" y="2316"/>
              <a:ext cx="621" cy="290"/>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6" name="Freeform 36">
              <a:extLst>
                <a:ext uri="{FF2B5EF4-FFF2-40B4-BE49-F238E27FC236}">
                  <a16:creationId xmlns:a16="http://schemas.microsoft.com/office/drawing/2014/main" id="{08750BEE-6D07-4EBC-B308-26A6D4E3C4C3}"/>
                </a:ext>
              </a:extLst>
            </p:cNvPr>
            <p:cNvSpPr>
              <a:spLocks/>
            </p:cNvSpPr>
            <p:nvPr/>
          </p:nvSpPr>
          <p:spPr bwMode="auto">
            <a:xfrm>
              <a:off x="4763" y="2176"/>
              <a:ext cx="310" cy="573"/>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7" name="Freeform 37">
              <a:extLst>
                <a:ext uri="{FF2B5EF4-FFF2-40B4-BE49-F238E27FC236}">
                  <a16:creationId xmlns:a16="http://schemas.microsoft.com/office/drawing/2014/main" id="{C2DDB23A-151C-4ED5-847E-0AEE2299FD63}"/>
                </a:ext>
              </a:extLst>
            </p:cNvPr>
            <p:cNvSpPr>
              <a:spLocks/>
            </p:cNvSpPr>
            <p:nvPr/>
          </p:nvSpPr>
          <p:spPr bwMode="auto">
            <a:xfrm>
              <a:off x="4763" y="2176"/>
              <a:ext cx="310" cy="573"/>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8" name="Freeform 38">
              <a:extLst>
                <a:ext uri="{FF2B5EF4-FFF2-40B4-BE49-F238E27FC236}">
                  <a16:creationId xmlns:a16="http://schemas.microsoft.com/office/drawing/2014/main" id="{FAAC5D9A-C2B6-4EDE-8A19-D819051F463B}"/>
                </a:ext>
              </a:extLst>
            </p:cNvPr>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9" name="Freeform 39">
              <a:extLst>
                <a:ext uri="{FF2B5EF4-FFF2-40B4-BE49-F238E27FC236}">
                  <a16:creationId xmlns:a16="http://schemas.microsoft.com/office/drawing/2014/main" id="{B518FE9E-52BF-49FB-BEA6-FB921DA34761}"/>
                </a:ext>
              </a:extLst>
            </p:cNvPr>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0" name="Freeform 40">
              <a:extLst>
                <a:ext uri="{FF2B5EF4-FFF2-40B4-BE49-F238E27FC236}">
                  <a16:creationId xmlns:a16="http://schemas.microsoft.com/office/drawing/2014/main" id="{1EF7BA3C-798C-4317-9857-D84167EB56C3}"/>
                </a:ext>
              </a:extLst>
            </p:cNvPr>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1" name="Freeform 41">
              <a:extLst>
                <a:ext uri="{FF2B5EF4-FFF2-40B4-BE49-F238E27FC236}">
                  <a16:creationId xmlns:a16="http://schemas.microsoft.com/office/drawing/2014/main" id="{6E99F542-B929-478F-81AB-6A348F21968B}"/>
                </a:ext>
              </a:extLst>
            </p:cNvPr>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2" name="Freeform 42">
              <a:extLst>
                <a:ext uri="{FF2B5EF4-FFF2-40B4-BE49-F238E27FC236}">
                  <a16:creationId xmlns:a16="http://schemas.microsoft.com/office/drawing/2014/main" id="{2C0E01BD-58BF-41DC-884D-429BE982365B}"/>
                </a:ext>
              </a:extLst>
            </p:cNvPr>
            <p:cNvSpPr>
              <a:spLocks/>
            </p:cNvSpPr>
            <p:nvPr/>
          </p:nvSpPr>
          <p:spPr bwMode="auto">
            <a:xfrm>
              <a:off x="2804" y="2888"/>
              <a:ext cx="566" cy="291"/>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3" name="Freeform 43">
              <a:extLst>
                <a:ext uri="{FF2B5EF4-FFF2-40B4-BE49-F238E27FC236}">
                  <a16:creationId xmlns:a16="http://schemas.microsoft.com/office/drawing/2014/main" id="{FB0B015E-068C-439E-A8DD-F018B7D400BE}"/>
                </a:ext>
              </a:extLst>
            </p:cNvPr>
            <p:cNvSpPr>
              <a:spLocks/>
            </p:cNvSpPr>
            <p:nvPr/>
          </p:nvSpPr>
          <p:spPr bwMode="auto">
            <a:xfrm>
              <a:off x="2804" y="2888"/>
              <a:ext cx="566" cy="291"/>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4" name="Freeform 44">
              <a:extLst>
                <a:ext uri="{FF2B5EF4-FFF2-40B4-BE49-F238E27FC236}">
                  <a16:creationId xmlns:a16="http://schemas.microsoft.com/office/drawing/2014/main" id="{9765D337-0FDA-4993-973A-B8263B6EAE84}"/>
                </a:ext>
              </a:extLst>
            </p:cNvPr>
            <p:cNvSpPr>
              <a:spLocks/>
            </p:cNvSpPr>
            <p:nvPr/>
          </p:nvSpPr>
          <p:spPr bwMode="auto">
            <a:xfrm>
              <a:off x="2526" y="2749"/>
              <a:ext cx="314" cy="573"/>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5" name="Freeform 45">
              <a:extLst>
                <a:ext uri="{FF2B5EF4-FFF2-40B4-BE49-F238E27FC236}">
                  <a16:creationId xmlns:a16="http://schemas.microsoft.com/office/drawing/2014/main" id="{89D6F8C1-06AD-4349-B1EE-15B0AF6B244B}"/>
                </a:ext>
              </a:extLst>
            </p:cNvPr>
            <p:cNvSpPr>
              <a:spLocks/>
            </p:cNvSpPr>
            <p:nvPr/>
          </p:nvSpPr>
          <p:spPr bwMode="auto">
            <a:xfrm>
              <a:off x="2526" y="2749"/>
              <a:ext cx="314" cy="573"/>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6" name="Freeform 46">
              <a:extLst>
                <a:ext uri="{FF2B5EF4-FFF2-40B4-BE49-F238E27FC236}">
                  <a16:creationId xmlns:a16="http://schemas.microsoft.com/office/drawing/2014/main" id="{B8BE1B93-CBC2-475D-8F8B-C5357C9ADB69}"/>
                </a:ext>
              </a:extLst>
            </p:cNvPr>
            <p:cNvSpPr>
              <a:spLocks noEditPoints="1"/>
            </p:cNvSpPr>
            <p:nvPr/>
          </p:nvSpPr>
          <p:spPr bwMode="auto">
            <a:xfrm>
              <a:off x="2526" y="2749"/>
              <a:ext cx="314" cy="573"/>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close/>
                  <a:moveTo>
                    <a:pt x="314" y="0"/>
                  </a:moveTo>
                  <a:lnTo>
                    <a:pt x="0" y="286"/>
                  </a:lnTo>
                  <a:lnTo>
                    <a:pt x="314" y="0"/>
                  </a:lnTo>
                  <a:lnTo>
                    <a:pt x="314" y="0"/>
                  </a:lnTo>
                  <a:close/>
                </a:path>
              </a:pathLst>
            </a:custGeom>
            <a:solidFill>
              <a:srgbClr val="F2F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7" name="Freeform 47">
              <a:extLst>
                <a:ext uri="{FF2B5EF4-FFF2-40B4-BE49-F238E27FC236}">
                  <a16:creationId xmlns:a16="http://schemas.microsoft.com/office/drawing/2014/main" id="{F5C89B5D-BDE2-4FF7-8C97-DDC80D5FB945}"/>
                </a:ext>
              </a:extLst>
            </p:cNvPr>
            <p:cNvSpPr>
              <a:spLocks noEditPoints="1"/>
            </p:cNvSpPr>
            <p:nvPr/>
          </p:nvSpPr>
          <p:spPr bwMode="auto">
            <a:xfrm>
              <a:off x="2526" y="2749"/>
              <a:ext cx="314" cy="573"/>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moveTo>
                    <a:pt x="314" y="0"/>
                  </a:moveTo>
                  <a:lnTo>
                    <a:pt x="0" y="286"/>
                  </a:lnTo>
                  <a:lnTo>
                    <a:pt x="314" y="0"/>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8" name="Freeform 48">
              <a:extLst>
                <a:ext uri="{FF2B5EF4-FFF2-40B4-BE49-F238E27FC236}">
                  <a16:creationId xmlns:a16="http://schemas.microsoft.com/office/drawing/2014/main" id="{BCC414D6-769D-415F-ADC2-E9CC4CB0CCD0}"/>
                </a:ext>
              </a:extLst>
            </p:cNvPr>
            <p:cNvSpPr>
              <a:spLocks/>
            </p:cNvSpPr>
            <p:nvPr/>
          </p:nvSpPr>
          <p:spPr bwMode="auto">
            <a:xfrm>
              <a:off x="2840" y="2888"/>
              <a:ext cx="530" cy="291"/>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9" name="Freeform 49">
              <a:extLst>
                <a:ext uri="{FF2B5EF4-FFF2-40B4-BE49-F238E27FC236}">
                  <a16:creationId xmlns:a16="http://schemas.microsoft.com/office/drawing/2014/main" id="{D199BD5A-E550-4E9F-BCE9-E9B7AEF61A65}"/>
                </a:ext>
              </a:extLst>
            </p:cNvPr>
            <p:cNvSpPr>
              <a:spLocks/>
            </p:cNvSpPr>
            <p:nvPr/>
          </p:nvSpPr>
          <p:spPr bwMode="auto">
            <a:xfrm>
              <a:off x="2840" y="2888"/>
              <a:ext cx="530" cy="291"/>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50" name="Freeform 50">
              <a:extLst>
                <a:ext uri="{FF2B5EF4-FFF2-40B4-BE49-F238E27FC236}">
                  <a16:creationId xmlns:a16="http://schemas.microsoft.com/office/drawing/2014/main" id="{F9B54F9E-529A-42A3-9BD6-7F55BB2E68A7}"/>
                </a:ext>
              </a:extLst>
            </p:cNvPr>
            <p:cNvSpPr>
              <a:spLocks/>
            </p:cNvSpPr>
            <p:nvPr/>
          </p:nvSpPr>
          <p:spPr bwMode="auto">
            <a:xfrm>
              <a:off x="2526" y="2749"/>
              <a:ext cx="314" cy="573"/>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51" name="Freeform 51">
              <a:extLst>
                <a:ext uri="{FF2B5EF4-FFF2-40B4-BE49-F238E27FC236}">
                  <a16:creationId xmlns:a16="http://schemas.microsoft.com/office/drawing/2014/main" id="{7E05536B-76F9-4CD4-AD16-EB2528DC75A3}"/>
                </a:ext>
              </a:extLst>
            </p:cNvPr>
            <p:cNvSpPr>
              <a:spLocks/>
            </p:cNvSpPr>
            <p:nvPr/>
          </p:nvSpPr>
          <p:spPr bwMode="auto">
            <a:xfrm>
              <a:off x="2526" y="2749"/>
              <a:ext cx="314" cy="573"/>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grpSp>
        <p:nvGrpSpPr>
          <p:cNvPr id="56" name="Group 56">
            <a:extLst>
              <a:ext uri="{FF2B5EF4-FFF2-40B4-BE49-F238E27FC236}">
                <a16:creationId xmlns:a16="http://schemas.microsoft.com/office/drawing/2014/main" id="{87B8B363-3CF2-49CD-86A2-F4F2F1D52E3B}"/>
              </a:ext>
            </a:extLst>
          </p:cNvPr>
          <p:cNvGrpSpPr/>
          <p:nvPr userDrawn="1"/>
        </p:nvGrpSpPr>
        <p:grpSpPr>
          <a:xfrm>
            <a:off x="3196860" y="4358617"/>
            <a:ext cx="823913" cy="823913"/>
            <a:chOff x="6832990" y="2145682"/>
            <a:chExt cx="823913" cy="823913"/>
          </a:xfrm>
        </p:grpSpPr>
        <p:sp>
          <p:nvSpPr>
            <p:cNvPr id="57" name="Oval 68">
              <a:extLst>
                <a:ext uri="{FF2B5EF4-FFF2-40B4-BE49-F238E27FC236}">
                  <a16:creationId xmlns:a16="http://schemas.microsoft.com/office/drawing/2014/main" id="{EA41276B-64CC-41E5-9B62-649527657547}"/>
                </a:ext>
              </a:extLst>
            </p:cNvPr>
            <p:cNvSpPr>
              <a:spLocks noChangeArrowheads="1"/>
            </p:cNvSpPr>
            <p:nvPr/>
          </p:nvSpPr>
          <p:spPr bwMode="auto">
            <a:xfrm>
              <a:off x="6832990" y="2145682"/>
              <a:ext cx="823913" cy="823913"/>
            </a:xfrm>
            <a:prstGeom prst="ellipse">
              <a:avLst/>
            </a:prstGeom>
            <a:solidFill>
              <a:schemeClr val="accent1"/>
            </a:solidFill>
            <a:ln w="57150">
              <a:noFill/>
              <a:round/>
              <a:headEnd/>
              <a:tailEnd/>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58" name="Freeform 12">
              <a:extLst>
                <a:ext uri="{FF2B5EF4-FFF2-40B4-BE49-F238E27FC236}">
                  <a16:creationId xmlns:a16="http://schemas.microsoft.com/office/drawing/2014/main" id="{5C58C67D-9564-4410-B6EF-BF8EA32C8049}"/>
                </a:ext>
              </a:extLst>
            </p:cNvPr>
            <p:cNvSpPr>
              <a:spLocks noEditPoints="1"/>
            </p:cNvSpPr>
            <p:nvPr/>
          </p:nvSpPr>
          <p:spPr bwMode="auto">
            <a:xfrm>
              <a:off x="7099504" y="2364371"/>
              <a:ext cx="290883" cy="386534"/>
            </a:xfrm>
            <a:custGeom>
              <a:avLst/>
              <a:gdLst>
                <a:gd name="T0" fmla="*/ 168 w 192"/>
                <a:gd name="T1" fmla="*/ 64 h 256"/>
                <a:gd name="T2" fmla="*/ 168 w 192"/>
                <a:gd name="T3" fmla="*/ 40 h 256"/>
                <a:gd name="T4" fmla="*/ 184 w 192"/>
                <a:gd name="T5" fmla="*/ 40 h 256"/>
                <a:gd name="T6" fmla="*/ 192 w 192"/>
                <a:gd name="T7" fmla="*/ 32 h 256"/>
                <a:gd name="T8" fmla="*/ 192 w 192"/>
                <a:gd name="T9" fmla="*/ 8 h 256"/>
                <a:gd name="T10" fmla="*/ 184 w 192"/>
                <a:gd name="T11" fmla="*/ 0 h 256"/>
                <a:gd name="T12" fmla="*/ 8 w 192"/>
                <a:gd name="T13" fmla="*/ 0 h 256"/>
                <a:gd name="T14" fmla="*/ 0 w 192"/>
                <a:gd name="T15" fmla="*/ 8 h 256"/>
                <a:gd name="T16" fmla="*/ 0 w 192"/>
                <a:gd name="T17" fmla="*/ 32 h 256"/>
                <a:gd name="T18" fmla="*/ 8 w 192"/>
                <a:gd name="T19" fmla="*/ 40 h 256"/>
                <a:gd name="T20" fmla="*/ 24 w 192"/>
                <a:gd name="T21" fmla="*/ 40 h 256"/>
                <a:gd name="T22" fmla="*/ 24 w 192"/>
                <a:gd name="T23" fmla="*/ 64 h 256"/>
                <a:gd name="T24" fmla="*/ 63 w 192"/>
                <a:gd name="T25" fmla="*/ 128 h 256"/>
                <a:gd name="T26" fmla="*/ 24 w 192"/>
                <a:gd name="T27" fmla="*/ 192 h 256"/>
                <a:gd name="T28" fmla="*/ 24 w 192"/>
                <a:gd name="T29" fmla="*/ 216 h 256"/>
                <a:gd name="T30" fmla="*/ 8 w 192"/>
                <a:gd name="T31" fmla="*/ 216 h 256"/>
                <a:gd name="T32" fmla="*/ 0 w 192"/>
                <a:gd name="T33" fmla="*/ 224 h 256"/>
                <a:gd name="T34" fmla="*/ 0 w 192"/>
                <a:gd name="T35" fmla="*/ 248 h 256"/>
                <a:gd name="T36" fmla="*/ 8 w 192"/>
                <a:gd name="T37" fmla="*/ 256 h 256"/>
                <a:gd name="T38" fmla="*/ 184 w 192"/>
                <a:gd name="T39" fmla="*/ 256 h 256"/>
                <a:gd name="T40" fmla="*/ 192 w 192"/>
                <a:gd name="T41" fmla="*/ 248 h 256"/>
                <a:gd name="T42" fmla="*/ 192 w 192"/>
                <a:gd name="T43" fmla="*/ 224 h 256"/>
                <a:gd name="T44" fmla="*/ 184 w 192"/>
                <a:gd name="T45" fmla="*/ 216 h 256"/>
                <a:gd name="T46" fmla="*/ 168 w 192"/>
                <a:gd name="T47" fmla="*/ 216 h 256"/>
                <a:gd name="T48" fmla="*/ 168 w 192"/>
                <a:gd name="T49" fmla="*/ 192 h 256"/>
                <a:gd name="T50" fmla="*/ 129 w 192"/>
                <a:gd name="T51" fmla="*/ 128 h 256"/>
                <a:gd name="T52" fmla="*/ 168 w 192"/>
                <a:gd name="T53" fmla="*/ 64 h 256"/>
                <a:gd name="T54" fmla="*/ 16 w 192"/>
                <a:gd name="T55" fmla="*/ 16 h 256"/>
                <a:gd name="T56" fmla="*/ 176 w 192"/>
                <a:gd name="T57" fmla="*/ 16 h 256"/>
                <a:gd name="T58" fmla="*/ 176 w 192"/>
                <a:gd name="T59" fmla="*/ 24 h 256"/>
                <a:gd name="T60" fmla="*/ 16 w 192"/>
                <a:gd name="T61" fmla="*/ 24 h 256"/>
                <a:gd name="T62" fmla="*/ 16 w 192"/>
                <a:gd name="T63" fmla="*/ 16 h 256"/>
                <a:gd name="T64" fmla="*/ 176 w 192"/>
                <a:gd name="T65" fmla="*/ 240 h 256"/>
                <a:gd name="T66" fmla="*/ 16 w 192"/>
                <a:gd name="T67" fmla="*/ 240 h 256"/>
                <a:gd name="T68" fmla="*/ 16 w 192"/>
                <a:gd name="T69" fmla="*/ 232 h 256"/>
                <a:gd name="T70" fmla="*/ 176 w 192"/>
                <a:gd name="T71" fmla="*/ 232 h 256"/>
                <a:gd name="T72" fmla="*/ 176 w 192"/>
                <a:gd name="T73" fmla="*/ 240 h 256"/>
                <a:gd name="T74" fmla="*/ 152 w 192"/>
                <a:gd name="T75" fmla="*/ 192 h 256"/>
                <a:gd name="T76" fmla="*/ 152 w 192"/>
                <a:gd name="T77" fmla="*/ 216 h 256"/>
                <a:gd name="T78" fmla="*/ 40 w 192"/>
                <a:gd name="T79" fmla="*/ 216 h 256"/>
                <a:gd name="T80" fmla="*/ 40 w 192"/>
                <a:gd name="T81" fmla="*/ 192 h 256"/>
                <a:gd name="T82" fmla="*/ 96 w 192"/>
                <a:gd name="T83" fmla="*/ 136 h 256"/>
                <a:gd name="T84" fmla="*/ 152 w 192"/>
                <a:gd name="T85" fmla="*/ 192 h 256"/>
                <a:gd name="T86" fmla="*/ 96 w 192"/>
                <a:gd name="T87" fmla="*/ 120 h 256"/>
                <a:gd name="T88" fmla="*/ 40 w 192"/>
                <a:gd name="T89" fmla="*/ 64 h 256"/>
                <a:gd name="T90" fmla="*/ 40 w 192"/>
                <a:gd name="T91" fmla="*/ 40 h 256"/>
                <a:gd name="T92" fmla="*/ 152 w 192"/>
                <a:gd name="T93" fmla="*/ 40 h 256"/>
                <a:gd name="T94" fmla="*/ 152 w 192"/>
                <a:gd name="T95" fmla="*/ 64 h 256"/>
                <a:gd name="T96" fmla="*/ 96 w 192"/>
                <a:gd name="T97" fmla="*/ 1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256">
                  <a:moveTo>
                    <a:pt x="168" y="64"/>
                  </a:moveTo>
                  <a:cubicBezTo>
                    <a:pt x="168" y="40"/>
                    <a:pt x="168" y="40"/>
                    <a:pt x="168" y="40"/>
                  </a:cubicBezTo>
                  <a:cubicBezTo>
                    <a:pt x="184" y="40"/>
                    <a:pt x="184" y="40"/>
                    <a:pt x="184" y="40"/>
                  </a:cubicBezTo>
                  <a:cubicBezTo>
                    <a:pt x="188" y="40"/>
                    <a:pt x="192" y="36"/>
                    <a:pt x="192" y="32"/>
                  </a:cubicBezTo>
                  <a:cubicBezTo>
                    <a:pt x="192" y="8"/>
                    <a:pt x="192" y="8"/>
                    <a:pt x="192" y="8"/>
                  </a:cubicBezTo>
                  <a:cubicBezTo>
                    <a:pt x="192" y="4"/>
                    <a:pt x="188" y="0"/>
                    <a:pt x="184" y="0"/>
                  </a:cubicBezTo>
                  <a:cubicBezTo>
                    <a:pt x="8" y="0"/>
                    <a:pt x="8" y="0"/>
                    <a:pt x="8" y="0"/>
                  </a:cubicBezTo>
                  <a:cubicBezTo>
                    <a:pt x="4" y="0"/>
                    <a:pt x="0" y="4"/>
                    <a:pt x="0" y="8"/>
                  </a:cubicBezTo>
                  <a:cubicBezTo>
                    <a:pt x="0" y="32"/>
                    <a:pt x="0" y="32"/>
                    <a:pt x="0" y="32"/>
                  </a:cubicBezTo>
                  <a:cubicBezTo>
                    <a:pt x="0" y="36"/>
                    <a:pt x="4" y="40"/>
                    <a:pt x="8" y="40"/>
                  </a:cubicBezTo>
                  <a:cubicBezTo>
                    <a:pt x="24" y="40"/>
                    <a:pt x="24" y="40"/>
                    <a:pt x="24" y="40"/>
                  </a:cubicBezTo>
                  <a:cubicBezTo>
                    <a:pt x="24" y="64"/>
                    <a:pt x="24" y="64"/>
                    <a:pt x="24" y="64"/>
                  </a:cubicBezTo>
                  <a:cubicBezTo>
                    <a:pt x="24" y="92"/>
                    <a:pt x="40" y="116"/>
                    <a:pt x="63" y="128"/>
                  </a:cubicBezTo>
                  <a:cubicBezTo>
                    <a:pt x="40" y="140"/>
                    <a:pt x="24" y="164"/>
                    <a:pt x="24" y="192"/>
                  </a:cubicBezTo>
                  <a:cubicBezTo>
                    <a:pt x="24" y="216"/>
                    <a:pt x="24" y="216"/>
                    <a:pt x="24" y="216"/>
                  </a:cubicBezTo>
                  <a:cubicBezTo>
                    <a:pt x="8" y="216"/>
                    <a:pt x="8" y="216"/>
                    <a:pt x="8" y="216"/>
                  </a:cubicBezTo>
                  <a:cubicBezTo>
                    <a:pt x="4" y="216"/>
                    <a:pt x="0" y="220"/>
                    <a:pt x="0" y="224"/>
                  </a:cubicBezTo>
                  <a:cubicBezTo>
                    <a:pt x="0" y="248"/>
                    <a:pt x="0" y="248"/>
                    <a:pt x="0" y="248"/>
                  </a:cubicBezTo>
                  <a:cubicBezTo>
                    <a:pt x="0" y="252"/>
                    <a:pt x="4" y="256"/>
                    <a:pt x="8" y="256"/>
                  </a:cubicBezTo>
                  <a:cubicBezTo>
                    <a:pt x="184" y="256"/>
                    <a:pt x="184" y="256"/>
                    <a:pt x="184" y="256"/>
                  </a:cubicBezTo>
                  <a:cubicBezTo>
                    <a:pt x="188" y="256"/>
                    <a:pt x="192" y="252"/>
                    <a:pt x="192" y="248"/>
                  </a:cubicBezTo>
                  <a:cubicBezTo>
                    <a:pt x="192" y="224"/>
                    <a:pt x="192" y="224"/>
                    <a:pt x="192" y="224"/>
                  </a:cubicBezTo>
                  <a:cubicBezTo>
                    <a:pt x="192" y="220"/>
                    <a:pt x="188" y="216"/>
                    <a:pt x="184" y="216"/>
                  </a:cubicBezTo>
                  <a:cubicBezTo>
                    <a:pt x="168" y="216"/>
                    <a:pt x="168" y="216"/>
                    <a:pt x="168" y="216"/>
                  </a:cubicBezTo>
                  <a:cubicBezTo>
                    <a:pt x="168" y="192"/>
                    <a:pt x="168" y="192"/>
                    <a:pt x="168" y="192"/>
                  </a:cubicBezTo>
                  <a:cubicBezTo>
                    <a:pt x="168" y="164"/>
                    <a:pt x="152" y="140"/>
                    <a:pt x="129" y="128"/>
                  </a:cubicBezTo>
                  <a:cubicBezTo>
                    <a:pt x="152" y="116"/>
                    <a:pt x="168" y="92"/>
                    <a:pt x="168" y="64"/>
                  </a:cubicBezTo>
                  <a:close/>
                  <a:moveTo>
                    <a:pt x="16" y="16"/>
                  </a:moveTo>
                  <a:cubicBezTo>
                    <a:pt x="176" y="16"/>
                    <a:pt x="176" y="16"/>
                    <a:pt x="176" y="16"/>
                  </a:cubicBezTo>
                  <a:cubicBezTo>
                    <a:pt x="176" y="24"/>
                    <a:pt x="176" y="24"/>
                    <a:pt x="176" y="24"/>
                  </a:cubicBezTo>
                  <a:cubicBezTo>
                    <a:pt x="16" y="24"/>
                    <a:pt x="16" y="24"/>
                    <a:pt x="16" y="24"/>
                  </a:cubicBezTo>
                  <a:lnTo>
                    <a:pt x="16" y="16"/>
                  </a:lnTo>
                  <a:close/>
                  <a:moveTo>
                    <a:pt x="176" y="240"/>
                  </a:moveTo>
                  <a:cubicBezTo>
                    <a:pt x="16" y="240"/>
                    <a:pt x="16" y="240"/>
                    <a:pt x="16" y="240"/>
                  </a:cubicBezTo>
                  <a:cubicBezTo>
                    <a:pt x="16" y="232"/>
                    <a:pt x="16" y="232"/>
                    <a:pt x="16" y="232"/>
                  </a:cubicBezTo>
                  <a:cubicBezTo>
                    <a:pt x="176" y="232"/>
                    <a:pt x="176" y="232"/>
                    <a:pt x="176" y="232"/>
                  </a:cubicBezTo>
                  <a:lnTo>
                    <a:pt x="176" y="240"/>
                  </a:lnTo>
                  <a:close/>
                  <a:moveTo>
                    <a:pt x="152" y="192"/>
                  </a:moveTo>
                  <a:cubicBezTo>
                    <a:pt x="152" y="216"/>
                    <a:pt x="152" y="216"/>
                    <a:pt x="152" y="216"/>
                  </a:cubicBezTo>
                  <a:cubicBezTo>
                    <a:pt x="40" y="216"/>
                    <a:pt x="40" y="216"/>
                    <a:pt x="40" y="216"/>
                  </a:cubicBezTo>
                  <a:cubicBezTo>
                    <a:pt x="40" y="192"/>
                    <a:pt x="40" y="192"/>
                    <a:pt x="40" y="192"/>
                  </a:cubicBezTo>
                  <a:cubicBezTo>
                    <a:pt x="40" y="161"/>
                    <a:pt x="65" y="136"/>
                    <a:pt x="96" y="136"/>
                  </a:cubicBezTo>
                  <a:cubicBezTo>
                    <a:pt x="127" y="136"/>
                    <a:pt x="152" y="161"/>
                    <a:pt x="152" y="192"/>
                  </a:cubicBezTo>
                  <a:close/>
                  <a:moveTo>
                    <a:pt x="96" y="120"/>
                  </a:moveTo>
                  <a:cubicBezTo>
                    <a:pt x="65" y="120"/>
                    <a:pt x="40" y="95"/>
                    <a:pt x="40" y="64"/>
                  </a:cubicBezTo>
                  <a:cubicBezTo>
                    <a:pt x="40" y="40"/>
                    <a:pt x="40" y="40"/>
                    <a:pt x="40" y="40"/>
                  </a:cubicBezTo>
                  <a:cubicBezTo>
                    <a:pt x="152" y="40"/>
                    <a:pt x="152" y="40"/>
                    <a:pt x="152" y="40"/>
                  </a:cubicBezTo>
                  <a:cubicBezTo>
                    <a:pt x="152" y="64"/>
                    <a:pt x="152" y="64"/>
                    <a:pt x="152" y="64"/>
                  </a:cubicBezTo>
                  <a:cubicBezTo>
                    <a:pt x="152" y="95"/>
                    <a:pt x="127" y="120"/>
                    <a:pt x="96" y="1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grpSp>
        <p:nvGrpSpPr>
          <p:cNvPr id="59" name="Group 59">
            <a:extLst>
              <a:ext uri="{FF2B5EF4-FFF2-40B4-BE49-F238E27FC236}">
                <a16:creationId xmlns:a16="http://schemas.microsoft.com/office/drawing/2014/main" id="{AF676B44-9291-4DF8-9A4A-FECEB7C56EF6}"/>
              </a:ext>
            </a:extLst>
          </p:cNvPr>
          <p:cNvGrpSpPr/>
          <p:nvPr userDrawn="1"/>
        </p:nvGrpSpPr>
        <p:grpSpPr>
          <a:xfrm>
            <a:off x="3504955" y="2982501"/>
            <a:ext cx="823913" cy="823913"/>
            <a:chOff x="6869481" y="3174886"/>
            <a:chExt cx="823913" cy="823913"/>
          </a:xfrm>
        </p:grpSpPr>
        <p:sp>
          <p:nvSpPr>
            <p:cNvPr id="60" name="Oval 60">
              <a:extLst>
                <a:ext uri="{FF2B5EF4-FFF2-40B4-BE49-F238E27FC236}">
                  <a16:creationId xmlns:a16="http://schemas.microsoft.com/office/drawing/2014/main" id="{9E12D6DB-828D-48B0-8B35-BC0B2F108093}"/>
                </a:ext>
              </a:extLst>
            </p:cNvPr>
            <p:cNvSpPr>
              <a:spLocks noChangeArrowheads="1"/>
            </p:cNvSpPr>
            <p:nvPr/>
          </p:nvSpPr>
          <p:spPr bwMode="auto">
            <a:xfrm>
              <a:off x="6869481" y="3174886"/>
              <a:ext cx="823913" cy="823913"/>
            </a:xfrm>
            <a:prstGeom prst="ellipse">
              <a:avLst/>
            </a:prstGeom>
            <a:solidFill>
              <a:schemeClr val="accent2"/>
            </a:solidFill>
            <a:ln w="57150">
              <a:noFill/>
              <a:round/>
              <a:headEnd/>
              <a:tailEnd/>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nvGrpSpPr>
            <p:cNvPr id="61" name="Group 61">
              <a:extLst>
                <a:ext uri="{FF2B5EF4-FFF2-40B4-BE49-F238E27FC236}">
                  <a16:creationId xmlns:a16="http://schemas.microsoft.com/office/drawing/2014/main" id="{1AF260BC-D5E6-4EA3-9107-59FA3A0AC2FE}"/>
                </a:ext>
              </a:extLst>
            </p:cNvPr>
            <p:cNvGrpSpPr/>
            <p:nvPr/>
          </p:nvGrpSpPr>
          <p:grpSpPr>
            <a:xfrm>
              <a:off x="7099504" y="3437424"/>
              <a:ext cx="386534" cy="314469"/>
              <a:chOff x="6275559" y="2434671"/>
              <a:chExt cx="386534" cy="314469"/>
            </a:xfrm>
            <a:solidFill>
              <a:schemeClr val="bg1"/>
            </a:solidFill>
          </p:grpSpPr>
          <p:sp>
            <p:nvSpPr>
              <p:cNvPr id="62" name="Freeform 42">
                <a:extLst>
                  <a:ext uri="{FF2B5EF4-FFF2-40B4-BE49-F238E27FC236}">
                    <a16:creationId xmlns:a16="http://schemas.microsoft.com/office/drawing/2014/main" id="{3AA30E19-DC95-4FE3-8C3F-C0BEAE809A63}"/>
                  </a:ext>
                </a:extLst>
              </p:cNvPr>
              <p:cNvSpPr>
                <a:spLocks noEditPoints="1"/>
              </p:cNvSpPr>
              <p:nvPr/>
            </p:nvSpPr>
            <p:spPr bwMode="auto">
              <a:xfrm>
                <a:off x="6275559" y="2434671"/>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63" name="Freeform 43">
                <a:extLst>
                  <a:ext uri="{FF2B5EF4-FFF2-40B4-BE49-F238E27FC236}">
                    <a16:creationId xmlns:a16="http://schemas.microsoft.com/office/drawing/2014/main" id="{7D0538A0-001E-4E76-9B86-E721DB8FA1ED}"/>
                  </a:ext>
                </a:extLst>
              </p:cNvPr>
              <p:cNvSpPr>
                <a:spLocks noEditPoints="1"/>
              </p:cNvSpPr>
              <p:nvPr/>
            </p:nvSpPr>
            <p:spPr bwMode="auto">
              <a:xfrm>
                <a:off x="6481274" y="2531633"/>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grpSp>
      <p:grpSp>
        <p:nvGrpSpPr>
          <p:cNvPr id="64" name="Group 64">
            <a:extLst>
              <a:ext uri="{FF2B5EF4-FFF2-40B4-BE49-F238E27FC236}">
                <a16:creationId xmlns:a16="http://schemas.microsoft.com/office/drawing/2014/main" id="{17D90536-F841-4BD7-B4BB-8544D5AE8DD5}"/>
              </a:ext>
            </a:extLst>
          </p:cNvPr>
          <p:cNvGrpSpPr/>
          <p:nvPr userDrawn="1"/>
        </p:nvGrpSpPr>
        <p:grpSpPr>
          <a:xfrm>
            <a:off x="7673822" y="1962939"/>
            <a:ext cx="823913" cy="823913"/>
            <a:chOff x="260855" y="3069088"/>
            <a:chExt cx="823913" cy="823913"/>
          </a:xfrm>
        </p:grpSpPr>
        <p:sp>
          <p:nvSpPr>
            <p:cNvPr id="65" name="Oval 68">
              <a:extLst>
                <a:ext uri="{FF2B5EF4-FFF2-40B4-BE49-F238E27FC236}">
                  <a16:creationId xmlns:a16="http://schemas.microsoft.com/office/drawing/2014/main" id="{8B4E5D07-5966-46D4-BC59-365E008794EA}"/>
                </a:ext>
              </a:extLst>
            </p:cNvPr>
            <p:cNvSpPr>
              <a:spLocks noChangeArrowheads="1"/>
            </p:cNvSpPr>
            <p:nvPr/>
          </p:nvSpPr>
          <p:spPr bwMode="auto">
            <a:xfrm>
              <a:off x="260855" y="3069088"/>
              <a:ext cx="823913" cy="823913"/>
            </a:xfrm>
            <a:prstGeom prst="ellipse">
              <a:avLst/>
            </a:prstGeom>
            <a:solidFill>
              <a:schemeClr val="accent3"/>
            </a:solidFill>
            <a:ln w="57150">
              <a:noFill/>
              <a:round/>
              <a:headEnd/>
              <a:tailEnd/>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nvGrpSpPr>
            <p:cNvPr id="66" name="Group 66">
              <a:extLst>
                <a:ext uri="{FF2B5EF4-FFF2-40B4-BE49-F238E27FC236}">
                  <a16:creationId xmlns:a16="http://schemas.microsoft.com/office/drawing/2014/main" id="{FBE098C1-C569-46B4-8280-49DABC2C1420}"/>
                </a:ext>
              </a:extLst>
            </p:cNvPr>
            <p:cNvGrpSpPr/>
            <p:nvPr/>
          </p:nvGrpSpPr>
          <p:grpSpPr>
            <a:xfrm>
              <a:off x="496873" y="3273608"/>
              <a:ext cx="386534" cy="386534"/>
              <a:chOff x="9753057" y="3268013"/>
              <a:chExt cx="386534" cy="386534"/>
            </a:xfrm>
            <a:solidFill>
              <a:schemeClr val="bg1"/>
            </a:solidFill>
          </p:grpSpPr>
          <p:sp>
            <p:nvSpPr>
              <p:cNvPr id="67" name="Freeform 94">
                <a:extLst>
                  <a:ext uri="{FF2B5EF4-FFF2-40B4-BE49-F238E27FC236}">
                    <a16:creationId xmlns:a16="http://schemas.microsoft.com/office/drawing/2014/main" id="{4AE1027F-EB3D-4327-A66B-EE87C8B7371C}"/>
                  </a:ext>
                </a:extLst>
              </p:cNvPr>
              <p:cNvSpPr>
                <a:spLocks noEditPoints="1"/>
              </p:cNvSpPr>
              <p:nvPr/>
            </p:nvSpPr>
            <p:spPr bwMode="auto">
              <a:xfrm>
                <a:off x="9753057" y="3268013"/>
                <a:ext cx="386534" cy="386534"/>
              </a:xfrm>
              <a:custGeom>
                <a:avLst/>
                <a:gdLst>
                  <a:gd name="T0" fmla="*/ 251 w 256"/>
                  <a:gd name="T1" fmla="*/ 97 h 256"/>
                  <a:gd name="T2" fmla="*/ 216 w 256"/>
                  <a:gd name="T3" fmla="*/ 83 h 256"/>
                  <a:gd name="T4" fmla="*/ 216 w 256"/>
                  <a:gd name="T5" fmla="*/ 8 h 256"/>
                  <a:gd name="T6" fmla="*/ 208 w 256"/>
                  <a:gd name="T7" fmla="*/ 0 h 256"/>
                  <a:gd name="T8" fmla="*/ 48 w 256"/>
                  <a:gd name="T9" fmla="*/ 0 h 256"/>
                  <a:gd name="T10" fmla="*/ 40 w 256"/>
                  <a:gd name="T11" fmla="*/ 8 h 256"/>
                  <a:gd name="T12" fmla="*/ 40 w 256"/>
                  <a:gd name="T13" fmla="*/ 83 h 256"/>
                  <a:gd name="T14" fmla="*/ 5 w 256"/>
                  <a:gd name="T15" fmla="*/ 97 h 256"/>
                  <a:gd name="T16" fmla="*/ 0 w 256"/>
                  <a:gd name="T17" fmla="*/ 104 h 256"/>
                  <a:gd name="T18" fmla="*/ 0 w 256"/>
                  <a:gd name="T19" fmla="*/ 104 h 256"/>
                  <a:gd name="T20" fmla="*/ 0 w 256"/>
                  <a:gd name="T21" fmla="*/ 248 h 256"/>
                  <a:gd name="T22" fmla="*/ 8 w 256"/>
                  <a:gd name="T23" fmla="*/ 256 h 256"/>
                  <a:gd name="T24" fmla="*/ 248 w 256"/>
                  <a:gd name="T25" fmla="*/ 256 h 256"/>
                  <a:gd name="T26" fmla="*/ 256 w 256"/>
                  <a:gd name="T27" fmla="*/ 248 h 256"/>
                  <a:gd name="T28" fmla="*/ 256 w 256"/>
                  <a:gd name="T29" fmla="*/ 104 h 256"/>
                  <a:gd name="T30" fmla="*/ 256 w 256"/>
                  <a:gd name="T31" fmla="*/ 104 h 256"/>
                  <a:gd name="T32" fmla="*/ 251 w 256"/>
                  <a:gd name="T33" fmla="*/ 97 h 256"/>
                  <a:gd name="T34" fmla="*/ 232 w 256"/>
                  <a:gd name="T35" fmla="*/ 106 h 256"/>
                  <a:gd name="T36" fmla="*/ 216 w 256"/>
                  <a:gd name="T37" fmla="*/ 116 h 256"/>
                  <a:gd name="T38" fmla="*/ 216 w 256"/>
                  <a:gd name="T39" fmla="*/ 100 h 256"/>
                  <a:gd name="T40" fmla="*/ 232 w 256"/>
                  <a:gd name="T41" fmla="*/ 106 h 256"/>
                  <a:gd name="T42" fmla="*/ 200 w 256"/>
                  <a:gd name="T43" fmla="*/ 16 h 256"/>
                  <a:gd name="T44" fmla="*/ 200 w 256"/>
                  <a:gd name="T45" fmla="*/ 88 h 256"/>
                  <a:gd name="T46" fmla="*/ 200 w 256"/>
                  <a:gd name="T47" fmla="*/ 88 h 256"/>
                  <a:gd name="T48" fmla="*/ 200 w 256"/>
                  <a:gd name="T49" fmla="*/ 126 h 256"/>
                  <a:gd name="T50" fmla="*/ 128 w 256"/>
                  <a:gd name="T51" fmla="*/ 171 h 256"/>
                  <a:gd name="T52" fmla="*/ 56 w 256"/>
                  <a:gd name="T53" fmla="*/ 126 h 256"/>
                  <a:gd name="T54" fmla="*/ 56 w 256"/>
                  <a:gd name="T55" fmla="*/ 88 h 256"/>
                  <a:gd name="T56" fmla="*/ 56 w 256"/>
                  <a:gd name="T57" fmla="*/ 88 h 256"/>
                  <a:gd name="T58" fmla="*/ 56 w 256"/>
                  <a:gd name="T59" fmla="*/ 16 h 256"/>
                  <a:gd name="T60" fmla="*/ 200 w 256"/>
                  <a:gd name="T61" fmla="*/ 16 h 256"/>
                  <a:gd name="T62" fmla="*/ 40 w 256"/>
                  <a:gd name="T63" fmla="*/ 116 h 256"/>
                  <a:gd name="T64" fmla="*/ 24 w 256"/>
                  <a:gd name="T65" fmla="*/ 106 h 256"/>
                  <a:gd name="T66" fmla="*/ 40 w 256"/>
                  <a:gd name="T67" fmla="*/ 100 h 256"/>
                  <a:gd name="T68" fmla="*/ 40 w 256"/>
                  <a:gd name="T69" fmla="*/ 116 h 256"/>
                  <a:gd name="T70" fmla="*/ 16 w 256"/>
                  <a:gd name="T71" fmla="*/ 240 h 256"/>
                  <a:gd name="T72" fmla="*/ 16 w 256"/>
                  <a:gd name="T73" fmla="*/ 120 h 256"/>
                  <a:gd name="T74" fmla="*/ 124 w 256"/>
                  <a:gd name="T75" fmla="*/ 187 h 256"/>
                  <a:gd name="T76" fmla="*/ 128 w 256"/>
                  <a:gd name="T77" fmla="*/ 188 h 256"/>
                  <a:gd name="T78" fmla="*/ 132 w 256"/>
                  <a:gd name="T79" fmla="*/ 187 h 256"/>
                  <a:gd name="T80" fmla="*/ 240 w 256"/>
                  <a:gd name="T81" fmla="*/ 120 h 256"/>
                  <a:gd name="T82" fmla="*/ 240 w 256"/>
                  <a:gd name="T83" fmla="*/ 240 h 256"/>
                  <a:gd name="T84" fmla="*/ 16 w 256"/>
                  <a:gd name="T85"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6" h="256">
                    <a:moveTo>
                      <a:pt x="251" y="97"/>
                    </a:moveTo>
                    <a:cubicBezTo>
                      <a:pt x="216" y="83"/>
                      <a:pt x="216" y="83"/>
                      <a:pt x="216" y="83"/>
                    </a:cubicBezTo>
                    <a:cubicBezTo>
                      <a:pt x="216" y="8"/>
                      <a:pt x="216" y="8"/>
                      <a:pt x="216" y="8"/>
                    </a:cubicBezTo>
                    <a:cubicBezTo>
                      <a:pt x="216" y="4"/>
                      <a:pt x="212" y="0"/>
                      <a:pt x="208" y="0"/>
                    </a:cubicBezTo>
                    <a:cubicBezTo>
                      <a:pt x="48" y="0"/>
                      <a:pt x="48" y="0"/>
                      <a:pt x="48" y="0"/>
                    </a:cubicBezTo>
                    <a:cubicBezTo>
                      <a:pt x="44" y="0"/>
                      <a:pt x="40" y="4"/>
                      <a:pt x="40" y="8"/>
                    </a:cubicBezTo>
                    <a:cubicBezTo>
                      <a:pt x="40" y="83"/>
                      <a:pt x="40" y="83"/>
                      <a:pt x="40" y="83"/>
                    </a:cubicBezTo>
                    <a:cubicBezTo>
                      <a:pt x="5" y="97"/>
                      <a:pt x="5" y="97"/>
                      <a:pt x="5" y="97"/>
                    </a:cubicBezTo>
                    <a:cubicBezTo>
                      <a:pt x="2" y="98"/>
                      <a:pt x="0" y="101"/>
                      <a:pt x="0" y="104"/>
                    </a:cubicBezTo>
                    <a:cubicBezTo>
                      <a:pt x="0" y="104"/>
                      <a:pt x="0" y="104"/>
                      <a:pt x="0" y="104"/>
                    </a:cubicBezTo>
                    <a:cubicBezTo>
                      <a:pt x="0" y="248"/>
                      <a:pt x="0" y="248"/>
                      <a:pt x="0" y="248"/>
                    </a:cubicBezTo>
                    <a:cubicBezTo>
                      <a:pt x="0" y="252"/>
                      <a:pt x="4" y="256"/>
                      <a:pt x="8" y="256"/>
                    </a:cubicBezTo>
                    <a:cubicBezTo>
                      <a:pt x="248" y="256"/>
                      <a:pt x="248" y="256"/>
                      <a:pt x="248" y="256"/>
                    </a:cubicBezTo>
                    <a:cubicBezTo>
                      <a:pt x="252" y="256"/>
                      <a:pt x="256" y="252"/>
                      <a:pt x="256" y="248"/>
                    </a:cubicBezTo>
                    <a:cubicBezTo>
                      <a:pt x="256" y="104"/>
                      <a:pt x="256" y="104"/>
                      <a:pt x="256" y="104"/>
                    </a:cubicBezTo>
                    <a:cubicBezTo>
                      <a:pt x="256" y="104"/>
                      <a:pt x="256" y="104"/>
                      <a:pt x="256" y="104"/>
                    </a:cubicBezTo>
                    <a:cubicBezTo>
                      <a:pt x="256" y="101"/>
                      <a:pt x="254" y="98"/>
                      <a:pt x="251" y="97"/>
                    </a:cubicBezTo>
                    <a:close/>
                    <a:moveTo>
                      <a:pt x="232" y="106"/>
                    </a:moveTo>
                    <a:cubicBezTo>
                      <a:pt x="216" y="116"/>
                      <a:pt x="216" y="116"/>
                      <a:pt x="216" y="116"/>
                    </a:cubicBezTo>
                    <a:cubicBezTo>
                      <a:pt x="216" y="100"/>
                      <a:pt x="216" y="100"/>
                      <a:pt x="216" y="100"/>
                    </a:cubicBezTo>
                    <a:lnTo>
                      <a:pt x="232" y="106"/>
                    </a:lnTo>
                    <a:close/>
                    <a:moveTo>
                      <a:pt x="200" y="16"/>
                    </a:moveTo>
                    <a:cubicBezTo>
                      <a:pt x="200" y="88"/>
                      <a:pt x="200" y="88"/>
                      <a:pt x="200" y="88"/>
                    </a:cubicBezTo>
                    <a:cubicBezTo>
                      <a:pt x="200" y="88"/>
                      <a:pt x="200" y="88"/>
                      <a:pt x="200" y="88"/>
                    </a:cubicBezTo>
                    <a:cubicBezTo>
                      <a:pt x="200" y="126"/>
                      <a:pt x="200" y="126"/>
                      <a:pt x="200" y="126"/>
                    </a:cubicBezTo>
                    <a:cubicBezTo>
                      <a:pt x="128" y="171"/>
                      <a:pt x="128" y="171"/>
                      <a:pt x="128" y="171"/>
                    </a:cubicBezTo>
                    <a:cubicBezTo>
                      <a:pt x="56" y="126"/>
                      <a:pt x="56" y="126"/>
                      <a:pt x="56" y="126"/>
                    </a:cubicBezTo>
                    <a:cubicBezTo>
                      <a:pt x="56" y="88"/>
                      <a:pt x="56" y="88"/>
                      <a:pt x="56" y="88"/>
                    </a:cubicBezTo>
                    <a:cubicBezTo>
                      <a:pt x="56" y="88"/>
                      <a:pt x="56" y="88"/>
                      <a:pt x="56" y="88"/>
                    </a:cubicBezTo>
                    <a:cubicBezTo>
                      <a:pt x="56" y="16"/>
                      <a:pt x="56" y="16"/>
                      <a:pt x="56" y="16"/>
                    </a:cubicBezTo>
                    <a:lnTo>
                      <a:pt x="200" y="16"/>
                    </a:lnTo>
                    <a:close/>
                    <a:moveTo>
                      <a:pt x="40" y="116"/>
                    </a:moveTo>
                    <a:cubicBezTo>
                      <a:pt x="24" y="106"/>
                      <a:pt x="24" y="106"/>
                      <a:pt x="24" y="106"/>
                    </a:cubicBezTo>
                    <a:cubicBezTo>
                      <a:pt x="40" y="100"/>
                      <a:pt x="40" y="100"/>
                      <a:pt x="40" y="100"/>
                    </a:cubicBezTo>
                    <a:lnTo>
                      <a:pt x="40" y="116"/>
                    </a:lnTo>
                    <a:close/>
                    <a:moveTo>
                      <a:pt x="16" y="240"/>
                    </a:moveTo>
                    <a:cubicBezTo>
                      <a:pt x="16" y="120"/>
                      <a:pt x="16" y="120"/>
                      <a:pt x="16" y="120"/>
                    </a:cubicBezTo>
                    <a:cubicBezTo>
                      <a:pt x="124" y="187"/>
                      <a:pt x="124" y="187"/>
                      <a:pt x="124" y="187"/>
                    </a:cubicBezTo>
                    <a:cubicBezTo>
                      <a:pt x="125" y="188"/>
                      <a:pt x="127" y="188"/>
                      <a:pt x="128" y="188"/>
                    </a:cubicBezTo>
                    <a:cubicBezTo>
                      <a:pt x="129" y="188"/>
                      <a:pt x="131" y="188"/>
                      <a:pt x="132" y="187"/>
                    </a:cubicBezTo>
                    <a:cubicBezTo>
                      <a:pt x="240" y="120"/>
                      <a:pt x="240" y="120"/>
                      <a:pt x="240" y="120"/>
                    </a:cubicBezTo>
                    <a:cubicBezTo>
                      <a:pt x="240" y="240"/>
                      <a:pt x="240" y="240"/>
                      <a:pt x="240" y="240"/>
                    </a:cubicBezTo>
                    <a:lnTo>
                      <a:pt x="16"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68" name="Freeform 95">
                <a:extLst>
                  <a:ext uri="{FF2B5EF4-FFF2-40B4-BE49-F238E27FC236}">
                    <a16:creationId xmlns:a16="http://schemas.microsoft.com/office/drawing/2014/main" id="{D4EDBCFB-2C13-4035-B3E6-7D0BD3AECB19}"/>
                  </a:ext>
                </a:extLst>
              </p:cNvPr>
              <p:cNvSpPr>
                <a:spLocks/>
              </p:cNvSpPr>
              <p:nvPr/>
            </p:nvSpPr>
            <p:spPr bwMode="auto">
              <a:xfrm>
                <a:off x="9958772" y="3316494"/>
                <a:ext cx="72066" cy="24895"/>
              </a:xfrm>
              <a:custGeom>
                <a:avLst/>
                <a:gdLst>
                  <a:gd name="T0" fmla="*/ 8 w 48"/>
                  <a:gd name="T1" fmla="*/ 16 h 16"/>
                  <a:gd name="T2" fmla="*/ 40 w 48"/>
                  <a:gd name="T3" fmla="*/ 16 h 16"/>
                  <a:gd name="T4" fmla="*/ 48 w 48"/>
                  <a:gd name="T5" fmla="*/ 8 h 16"/>
                  <a:gd name="T6" fmla="*/ 40 w 48"/>
                  <a:gd name="T7" fmla="*/ 0 h 16"/>
                  <a:gd name="T8" fmla="*/ 8 w 48"/>
                  <a:gd name="T9" fmla="*/ 0 h 16"/>
                  <a:gd name="T10" fmla="*/ 0 w 48"/>
                  <a:gd name="T11" fmla="*/ 8 h 16"/>
                  <a:gd name="T12" fmla="*/ 8 w 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8" h="16">
                    <a:moveTo>
                      <a:pt x="8" y="16"/>
                    </a:moveTo>
                    <a:cubicBezTo>
                      <a:pt x="40" y="16"/>
                      <a:pt x="40" y="16"/>
                      <a:pt x="40" y="16"/>
                    </a:cubicBezTo>
                    <a:cubicBezTo>
                      <a:pt x="44" y="16"/>
                      <a:pt x="48" y="12"/>
                      <a:pt x="48" y="8"/>
                    </a:cubicBezTo>
                    <a:cubicBezTo>
                      <a:pt x="48" y="4"/>
                      <a:pt x="44" y="0"/>
                      <a:pt x="40" y="0"/>
                    </a:cubicBezTo>
                    <a:cubicBezTo>
                      <a:pt x="8" y="0"/>
                      <a:pt x="8" y="0"/>
                      <a:pt x="8" y="0"/>
                    </a:cubicBezTo>
                    <a:cubicBezTo>
                      <a:pt x="4" y="0"/>
                      <a:pt x="0" y="4"/>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69" name="Freeform 96">
                <a:extLst>
                  <a:ext uri="{FF2B5EF4-FFF2-40B4-BE49-F238E27FC236}">
                    <a16:creationId xmlns:a16="http://schemas.microsoft.com/office/drawing/2014/main" id="{44BF79E8-D040-4E5F-AF52-98B35EB888FC}"/>
                  </a:ext>
                </a:extLst>
              </p:cNvPr>
              <p:cNvSpPr>
                <a:spLocks/>
              </p:cNvSpPr>
              <p:nvPr/>
            </p:nvSpPr>
            <p:spPr bwMode="auto">
              <a:xfrm>
                <a:off x="9861811" y="3364974"/>
                <a:ext cx="169027" cy="23585"/>
              </a:xfrm>
              <a:custGeom>
                <a:avLst/>
                <a:gdLst>
                  <a:gd name="T0" fmla="*/ 8 w 112"/>
                  <a:gd name="T1" fmla="*/ 16 h 16"/>
                  <a:gd name="T2" fmla="*/ 104 w 112"/>
                  <a:gd name="T3" fmla="*/ 16 h 16"/>
                  <a:gd name="T4" fmla="*/ 112 w 112"/>
                  <a:gd name="T5" fmla="*/ 8 h 16"/>
                  <a:gd name="T6" fmla="*/ 104 w 112"/>
                  <a:gd name="T7" fmla="*/ 0 h 16"/>
                  <a:gd name="T8" fmla="*/ 8 w 112"/>
                  <a:gd name="T9" fmla="*/ 0 h 16"/>
                  <a:gd name="T10" fmla="*/ 0 w 112"/>
                  <a:gd name="T11" fmla="*/ 8 h 16"/>
                  <a:gd name="T12" fmla="*/ 8 w 11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12" h="16">
                    <a:moveTo>
                      <a:pt x="8" y="16"/>
                    </a:moveTo>
                    <a:cubicBezTo>
                      <a:pt x="104" y="16"/>
                      <a:pt x="104" y="16"/>
                      <a:pt x="104" y="16"/>
                    </a:cubicBezTo>
                    <a:cubicBezTo>
                      <a:pt x="108" y="16"/>
                      <a:pt x="112" y="12"/>
                      <a:pt x="112" y="8"/>
                    </a:cubicBezTo>
                    <a:cubicBezTo>
                      <a:pt x="112" y="4"/>
                      <a:pt x="108" y="0"/>
                      <a:pt x="104" y="0"/>
                    </a:cubicBezTo>
                    <a:cubicBezTo>
                      <a:pt x="8" y="0"/>
                      <a:pt x="8" y="0"/>
                      <a:pt x="8" y="0"/>
                    </a:cubicBezTo>
                    <a:cubicBezTo>
                      <a:pt x="4" y="0"/>
                      <a:pt x="0" y="4"/>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70" name="Freeform 97">
                <a:extLst>
                  <a:ext uri="{FF2B5EF4-FFF2-40B4-BE49-F238E27FC236}">
                    <a16:creationId xmlns:a16="http://schemas.microsoft.com/office/drawing/2014/main" id="{D67CEB75-1CAE-4161-A735-9430C0BABA05}"/>
                  </a:ext>
                </a:extLst>
              </p:cNvPr>
              <p:cNvSpPr>
                <a:spLocks/>
              </p:cNvSpPr>
              <p:nvPr/>
            </p:nvSpPr>
            <p:spPr bwMode="auto">
              <a:xfrm>
                <a:off x="9861811" y="3413455"/>
                <a:ext cx="169027" cy="23585"/>
              </a:xfrm>
              <a:custGeom>
                <a:avLst/>
                <a:gdLst>
                  <a:gd name="T0" fmla="*/ 8 w 112"/>
                  <a:gd name="T1" fmla="*/ 16 h 16"/>
                  <a:gd name="T2" fmla="*/ 104 w 112"/>
                  <a:gd name="T3" fmla="*/ 16 h 16"/>
                  <a:gd name="T4" fmla="*/ 112 w 112"/>
                  <a:gd name="T5" fmla="*/ 8 h 16"/>
                  <a:gd name="T6" fmla="*/ 104 w 112"/>
                  <a:gd name="T7" fmla="*/ 0 h 16"/>
                  <a:gd name="T8" fmla="*/ 8 w 112"/>
                  <a:gd name="T9" fmla="*/ 0 h 16"/>
                  <a:gd name="T10" fmla="*/ 0 w 112"/>
                  <a:gd name="T11" fmla="*/ 8 h 16"/>
                  <a:gd name="T12" fmla="*/ 8 w 11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12" h="16">
                    <a:moveTo>
                      <a:pt x="8" y="16"/>
                    </a:moveTo>
                    <a:cubicBezTo>
                      <a:pt x="104" y="16"/>
                      <a:pt x="104" y="16"/>
                      <a:pt x="104" y="16"/>
                    </a:cubicBezTo>
                    <a:cubicBezTo>
                      <a:pt x="108" y="16"/>
                      <a:pt x="112" y="12"/>
                      <a:pt x="112" y="8"/>
                    </a:cubicBezTo>
                    <a:cubicBezTo>
                      <a:pt x="112" y="4"/>
                      <a:pt x="108" y="0"/>
                      <a:pt x="104" y="0"/>
                    </a:cubicBezTo>
                    <a:cubicBezTo>
                      <a:pt x="8" y="0"/>
                      <a:pt x="8" y="0"/>
                      <a:pt x="8" y="0"/>
                    </a:cubicBezTo>
                    <a:cubicBezTo>
                      <a:pt x="4" y="0"/>
                      <a:pt x="0" y="4"/>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grpSp>
      <p:grpSp>
        <p:nvGrpSpPr>
          <p:cNvPr id="71" name="Group 71">
            <a:extLst>
              <a:ext uri="{FF2B5EF4-FFF2-40B4-BE49-F238E27FC236}">
                <a16:creationId xmlns:a16="http://schemas.microsoft.com/office/drawing/2014/main" id="{1C5FBC0B-58E7-460A-8BBB-ED31A24EDC98}"/>
              </a:ext>
            </a:extLst>
          </p:cNvPr>
          <p:cNvGrpSpPr/>
          <p:nvPr userDrawn="1"/>
        </p:nvGrpSpPr>
        <p:grpSpPr>
          <a:xfrm>
            <a:off x="8103107" y="3459580"/>
            <a:ext cx="823913" cy="823913"/>
            <a:chOff x="279495" y="4108014"/>
            <a:chExt cx="823913" cy="823913"/>
          </a:xfrm>
        </p:grpSpPr>
        <p:sp>
          <p:nvSpPr>
            <p:cNvPr id="72" name="Oval 72">
              <a:extLst>
                <a:ext uri="{FF2B5EF4-FFF2-40B4-BE49-F238E27FC236}">
                  <a16:creationId xmlns:a16="http://schemas.microsoft.com/office/drawing/2014/main" id="{980D0A71-E391-431F-A8B2-6E9BD7E35278}"/>
                </a:ext>
              </a:extLst>
            </p:cNvPr>
            <p:cNvSpPr>
              <a:spLocks noChangeArrowheads="1"/>
            </p:cNvSpPr>
            <p:nvPr/>
          </p:nvSpPr>
          <p:spPr bwMode="auto">
            <a:xfrm>
              <a:off x="279495" y="4108014"/>
              <a:ext cx="823913" cy="823913"/>
            </a:xfrm>
            <a:prstGeom prst="ellipse">
              <a:avLst/>
            </a:prstGeom>
            <a:solidFill>
              <a:schemeClr val="accent4"/>
            </a:solidFill>
            <a:ln w="57150">
              <a:noFill/>
              <a:round/>
              <a:headEnd/>
              <a:tailEnd/>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nvGrpSpPr>
            <p:cNvPr id="73" name="Group 73">
              <a:extLst>
                <a:ext uri="{FF2B5EF4-FFF2-40B4-BE49-F238E27FC236}">
                  <a16:creationId xmlns:a16="http://schemas.microsoft.com/office/drawing/2014/main" id="{BEBA5E04-413C-4A2F-9A61-2B8D37A1E03D}"/>
                </a:ext>
              </a:extLst>
            </p:cNvPr>
            <p:cNvGrpSpPr/>
            <p:nvPr/>
          </p:nvGrpSpPr>
          <p:grpSpPr>
            <a:xfrm>
              <a:off x="516160" y="4326703"/>
              <a:ext cx="386534" cy="386534"/>
              <a:chOff x="4530258" y="5013314"/>
              <a:chExt cx="386534" cy="386534"/>
            </a:xfrm>
            <a:solidFill>
              <a:schemeClr val="bg1"/>
            </a:solidFill>
          </p:grpSpPr>
          <p:sp>
            <p:nvSpPr>
              <p:cNvPr id="74" name="Freeform 132">
                <a:extLst>
                  <a:ext uri="{FF2B5EF4-FFF2-40B4-BE49-F238E27FC236}">
                    <a16:creationId xmlns:a16="http://schemas.microsoft.com/office/drawing/2014/main" id="{84B81814-E7D9-49B1-8F69-182AB48A83FA}"/>
                  </a:ext>
                </a:extLst>
              </p:cNvPr>
              <p:cNvSpPr>
                <a:spLocks noEditPoints="1"/>
              </p:cNvSpPr>
              <p:nvPr/>
            </p:nvSpPr>
            <p:spPr bwMode="auto">
              <a:xfrm>
                <a:off x="4530258" y="5013314"/>
                <a:ext cx="386534" cy="386534"/>
              </a:xfrm>
              <a:custGeom>
                <a:avLst/>
                <a:gdLst>
                  <a:gd name="T0" fmla="*/ 248 w 256"/>
                  <a:gd name="T1" fmla="*/ 0 h 256"/>
                  <a:gd name="T2" fmla="*/ 8 w 256"/>
                  <a:gd name="T3" fmla="*/ 0 h 256"/>
                  <a:gd name="T4" fmla="*/ 0 w 256"/>
                  <a:gd name="T5" fmla="*/ 8 h 256"/>
                  <a:gd name="T6" fmla="*/ 0 w 256"/>
                  <a:gd name="T7" fmla="*/ 248 h 256"/>
                  <a:gd name="T8" fmla="*/ 8 w 256"/>
                  <a:gd name="T9" fmla="*/ 256 h 256"/>
                  <a:gd name="T10" fmla="*/ 248 w 256"/>
                  <a:gd name="T11" fmla="*/ 256 h 256"/>
                  <a:gd name="T12" fmla="*/ 256 w 256"/>
                  <a:gd name="T13" fmla="*/ 248 h 256"/>
                  <a:gd name="T14" fmla="*/ 256 w 256"/>
                  <a:gd name="T15" fmla="*/ 8 h 256"/>
                  <a:gd name="T16" fmla="*/ 248 w 256"/>
                  <a:gd name="T17" fmla="*/ 0 h 256"/>
                  <a:gd name="T18" fmla="*/ 240 w 256"/>
                  <a:gd name="T19" fmla="*/ 240 h 256"/>
                  <a:gd name="T20" fmla="*/ 16 w 256"/>
                  <a:gd name="T21" fmla="*/ 240 h 256"/>
                  <a:gd name="T22" fmla="*/ 16 w 256"/>
                  <a:gd name="T23" fmla="*/ 16 h 256"/>
                  <a:gd name="T24" fmla="*/ 240 w 256"/>
                  <a:gd name="T25" fmla="*/ 16 h 256"/>
                  <a:gd name="T26" fmla="*/ 240 w 256"/>
                  <a:gd name="T27"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56">
                    <a:moveTo>
                      <a:pt x="248" y="0"/>
                    </a:moveTo>
                    <a:cubicBezTo>
                      <a:pt x="8" y="0"/>
                      <a:pt x="8" y="0"/>
                      <a:pt x="8" y="0"/>
                    </a:cubicBezTo>
                    <a:cubicBezTo>
                      <a:pt x="4" y="0"/>
                      <a:pt x="0" y="4"/>
                      <a:pt x="0" y="8"/>
                    </a:cubicBezTo>
                    <a:cubicBezTo>
                      <a:pt x="0" y="248"/>
                      <a:pt x="0" y="248"/>
                      <a:pt x="0" y="248"/>
                    </a:cubicBezTo>
                    <a:cubicBezTo>
                      <a:pt x="0" y="252"/>
                      <a:pt x="4" y="256"/>
                      <a:pt x="8" y="256"/>
                    </a:cubicBezTo>
                    <a:cubicBezTo>
                      <a:pt x="248" y="256"/>
                      <a:pt x="248" y="256"/>
                      <a:pt x="248" y="256"/>
                    </a:cubicBezTo>
                    <a:cubicBezTo>
                      <a:pt x="252" y="256"/>
                      <a:pt x="256" y="252"/>
                      <a:pt x="256" y="248"/>
                    </a:cubicBezTo>
                    <a:cubicBezTo>
                      <a:pt x="256" y="8"/>
                      <a:pt x="256" y="8"/>
                      <a:pt x="256" y="8"/>
                    </a:cubicBezTo>
                    <a:cubicBezTo>
                      <a:pt x="256" y="4"/>
                      <a:pt x="252" y="0"/>
                      <a:pt x="248" y="0"/>
                    </a:cubicBezTo>
                    <a:close/>
                    <a:moveTo>
                      <a:pt x="240" y="240"/>
                    </a:moveTo>
                    <a:cubicBezTo>
                      <a:pt x="16" y="240"/>
                      <a:pt x="16" y="240"/>
                      <a:pt x="16" y="240"/>
                    </a:cubicBezTo>
                    <a:cubicBezTo>
                      <a:pt x="16" y="16"/>
                      <a:pt x="16" y="16"/>
                      <a:pt x="16" y="16"/>
                    </a:cubicBezTo>
                    <a:cubicBezTo>
                      <a:pt x="240" y="16"/>
                      <a:pt x="240" y="16"/>
                      <a:pt x="240" y="16"/>
                    </a:cubicBezTo>
                    <a:lnTo>
                      <a:pt x="24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75" name="Freeform 133">
                <a:extLst>
                  <a:ext uri="{FF2B5EF4-FFF2-40B4-BE49-F238E27FC236}">
                    <a16:creationId xmlns:a16="http://schemas.microsoft.com/office/drawing/2014/main" id="{C0C23DF8-AE92-405A-A703-0F204902011B}"/>
                  </a:ext>
                </a:extLst>
              </p:cNvPr>
              <p:cNvSpPr>
                <a:spLocks/>
              </p:cNvSpPr>
              <p:nvPr/>
            </p:nvSpPr>
            <p:spPr bwMode="auto">
              <a:xfrm>
                <a:off x="4578738" y="5061794"/>
                <a:ext cx="96961" cy="289573"/>
              </a:xfrm>
              <a:custGeom>
                <a:avLst/>
                <a:gdLst>
                  <a:gd name="T0" fmla="*/ 8 w 64"/>
                  <a:gd name="T1" fmla="*/ 32 h 192"/>
                  <a:gd name="T2" fmla="*/ 24 w 64"/>
                  <a:gd name="T3" fmla="*/ 32 h 192"/>
                  <a:gd name="T4" fmla="*/ 24 w 64"/>
                  <a:gd name="T5" fmla="*/ 184 h 192"/>
                  <a:gd name="T6" fmla="*/ 32 w 64"/>
                  <a:gd name="T7" fmla="*/ 192 h 192"/>
                  <a:gd name="T8" fmla="*/ 40 w 64"/>
                  <a:gd name="T9" fmla="*/ 184 h 192"/>
                  <a:gd name="T10" fmla="*/ 40 w 64"/>
                  <a:gd name="T11" fmla="*/ 32 h 192"/>
                  <a:gd name="T12" fmla="*/ 56 w 64"/>
                  <a:gd name="T13" fmla="*/ 32 h 192"/>
                  <a:gd name="T14" fmla="*/ 64 w 64"/>
                  <a:gd name="T15" fmla="*/ 24 h 192"/>
                  <a:gd name="T16" fmla="*/ 56 w 64"/>
                  <a:gd name="T17" fmla="*/ 16 h 192"/>
                  <a:gd name="T18" fmla="*/ 40 w 64"/>
                  <a:gd name="T19" fmla="*/ 16 h 192"/>
                  <a:gd name="T20" fmla="*/ 40 w 64"/>
                  <a:gd name="T21" fmla="*/ 8 h 192"/>
                  <a:gd name="T22" fmla="*/ 32 w 64"/>
                  <a:gd name="T23" fmla="*/ 0 h 192"/>
                  <a:gd name="T24" fmla="*/ 24 w 64"/>
                  <a:gd name="T25" fmla="*/ 8 h 192"/>
                  <a:gd name="T26" fmla="*/ 24 w 64"/>
                  <a:gd name="T27" fmla="*/ 16 h 192"/>
                  <a:gd name="T28" fmla="*/ 8 w 64"/>
                  <a:gd name="T29" fmla="*/ 16 h 192"/>
                  <a:gd name="T30" fmla="*/ 0 w 64"/>
                  <a:gd name="T31" fmla="*/ 24 h 192"/>
                  <a:gd name="T32" fmla="*/ 8 w 64"/>
                  <a:gd name="T33" fmla="*/ 3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92">
                    <a:moveTo>
                      <a:pt x="8" y="32"/>
                    </a:moveTo>
                    <a:cubicBezTo>
                      <a:pt x="24" y="32"/>
                      <a:pt x="24" y="32"/>
                      <a:pt x="24" y="32"/>
                    </a:cubicBezTo>
                    <a:cubicBezTo>
                      <a:pt x="24" y="184"/>
                      <a:pt x="24" y="184"/>
                      <a:pt x="24" y="184"/>
                    </a:cubicBezTo>
                    <a:cubicBezTo>
                      <a:pt x="24" y="188"/>
                      <a:pt x="28" y="192"/>
                      <a:pt x="32" y="192"/>
                    </a:cubicBezTo>
                    <a:cubicBezTo>
                      <a:pt x="36" y="192"/>
                      <a:pt x="40" y="188"/>
                      <a:pt x="40" y="184"/>
                    </a:cubicBezTo>
                    <a:cubicBezTo>
                      <a:pt x="40" y="32"/>
                      <a:pt x="40" y="32"/>
                      <a:pt x="40" y="32"/>
                    </a:cubicBezTo>
                    <a:cubicBezTo>
                      <a:pt x="56" y="32"/>
                      <a:pt x="56" y="32"/>
                      <a:pt x="56" y="32"/>
                    </a:cubicBezTo>
                    <a:cubicBezTo>
                      <a:pt x="60" y="32"/>
                      <a:pt x="64" y="28"/>
                      <a:pt x="64" y="24"/>
                    </a:cubicBezTo>
                    <a:cubicBezTo>
                      <a:pt x="64" y="20"/>
                      <a:pt x="60" y="16"/>
                      <a:pt x="56" y="16"/>
                    </a:cubicBezTo>
                    <a:cubicBezTo>
                      <a:pt x="40" y="16"/>
                      <a:pt x="40" y="16"/>
                      <a:pt x="40" y="16"/>
                    </a:cubicBezTo>
                    <a:cubicBezTo>
                      <a:pt x="40" y="8"/>
                      <a:pt x="40" y="8"/>
                      <a:pt x="40" y="8"/>
                    </a:cubicBezTo>
                    <a:cubicBezTo>
                      <a:pt x="40" y="4"/>
                      <a:pt x="36" y="0"/>
                      <a:pt x="32" y="0"/>
                    </a:cubicBezTo>
                    <a:cubicBezTo>
                      <a:pt x="28" y="0"/>
                      <a:pt x="24" y="4"/>
                      <a:pt x="24" y="8"/>
                    </a:cubicBezTo>
                    <a:cubicBezTo>
                      <a:pt x="24" y="16"/>
                      <a:pt x="24" y="16"/>
                      <a:pt x="24" y="16"/>
                    </a:cubicBezTo>
                    <a:cubicBezTo>
                      <a:pt x="8" y="16"/>
                      <a:pt x="8" y="16"/>
                      <a:pt x="8" y="16"/>
                    </a:cubicBezTo>
                    <a:cubicBezTo>
                      <a:pt x="4" y="16"/>
                      <a:pt x="0" y="20"/>
                      <a:pt x="0" y="24"/>
                    </a:cubicBezTo>
                    <a:cubicBezTo>
                      <a:pt x="0" y="28"/>
                      <a:pt x="4" y="32"/>
                      <a:pt x="8"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76" name="Freeform 134">
                <a:extLst>
                  <a:ext uri="{FF2B5EF4-FFF2-40B4-BE49-F238E27FC236}">
                    <a16:creationId xmlns:a16="http://schemas.microsoft.com/office/drawing/2014/main" id="{03A597C8-595D-4DE1-9EB2-C9A6C529ADDA}"/>
                  </a:ext>
                </a:extLst>
              </p:cNvPr>
              <p:cNvSpPr>
                <a:spLocks/>
              </p:cNvSpPr>
              <p:nvPr/>
            </p:nvSpPr>
            <p:spPr bwMode="auto">
              <a:xfrm>
                <a:off x="4772661" y="5061794"/>
                <a:ext cx="96961" cy="289573"/>
              </a:xfrm>
              <a:custGeom>
                <a:avLst/>
                <a:gdLst>
                  <a:gd name="T0" fmla="*/ 8 w 64"/>
                  <a:gd name="T1" fmla="*/ 176 h 192"/>
                  <a:gd name="T2" fmla="*/ 24 w 64"/>
                  <a:gd name="T3" fmla="*/ 176 h 192"/>
                  <a:gd name="T4" fmla="*/ 24 w 64"/>
                  <a:gd name="T5" fmla="*/ 184 h 192"/>
                  <a:gd name="T6" fmla="*/ 32 w 64"/>
                  <a:gd name="T7" fmla="*/ 192 h 192"/>
                  <a:gd name="T8" fmla="*/ 40 w 64"/>
                  <a:gd name="T9" fmla="*/ 184 h 192"/>
                  <a:gd name="T10" fmla="*/ 40 w 64"/>
                  <a:gd name="T11" fmla="*/ 176 h 192"/>
                  <a:gd name="T12" fmla="*/ 56 w 64"/>
                  <a:gd name="T13" fmla="*/ 176 h 192"/>
                  <a:gd name="T14" fmla="*/ 64 w 64"/>
                  <a:gd name="T15" fmla="*/ 168 h 192"/>
                  <a:gd name="T16" fmla="*/ 56 w 64"/>
                  <a:gd name="T17" fmla="*/ 160 h 192"/>
                  <a:gd name="T18" fmla="*/ 40 w 64"/>
                  <a:gd name="T19" fmla="*/ 160 h 192"/>
                  <a:gd name="T20" fmla="*/ 40 w 64"/>
                  <a:gd name="T21" fmla="*/ 8 h 192"/>
                  <a:gd name="T22" fmla="*/ 32 w 64"/>
                  <a:gd name="T23" fmla="*/ 0 h 192"/>
                  <a:gd name="T24" fmla="*/ 24 w 64"/>
                  <a:gd name="T25" fmla="*/ 8 h 192"/>
                  <a:gd name="T26" fmla="*/ 24 w 64"/>
                  <a:gd name="T27" fmla="*/ 160 h 192"/>
                  <a:gd name="T28" fmla="*/ 8 w 64"/>
                  <a:gd name="T29" fmla="*/ 160 h 192"/>
                  <a:gd name="T30" fmla="*/ 0 w 64"/>
                  <a:gd name="T31" fmla="*/ 168 h 192"/>
                  <a:gd name="T32" fmla="*/ 8 w 64"/>
                  <a:gd name="T33"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92">
                    <a:moveTo>
                      <a:pt x="8" y="176"/>
                    </a:moveTo>
                    <a:cubicBezTo>
                      <a:pt x="24" y="176"/>
                      <a:pt x="24" y="176"/>
                      <a:pt x="24" y="176"/>
                    </a:cubicBezTo>
                    <a:cubicBezTo>
                      <a:pt x="24" y="184"/>
                      <a:pt x="24" y="184"/>
                      <a:pt x="24" y="184"/>
                    </a:cubicBezTo>
                    <a:cubicBezTo>
                      <a:pt x="24" y="188"/>
                      <a:pt x="28" y="192"/>
                      <a:pt x="32" y="192"/>
                    </a:cubicBezTo>
                    <a:cubicBezTo>
                      <a:pt x="36" y="192"/>
                      <a:pt x="40" y="188"/>
                      <a:pt x="40" y="184"/>
                    </a:cubicBezTo>
                    <a:cubicBezTo>
                      <a:pt x="40" y="176"/>
                      <a:pt x="40" y="176"/>
                      <a:pt x="40" y="176"/>
                    </a:cubicBezTo>
                    <a:cubicBezTo>
                      <a:pt x="56" y="176"/>
                      <a:pt x="56" y="176"/>
                      <a:pt x="56" y="176"/>
                    </a:cubicBezTo>
                    <a:cubicBezTo>
                      <a:pt x="60" y="176"/>
                      <a:pt x="64" y="172"/>
                      <a:pt x="64" y="168"/>
                    </a:cubicBezTo>
                    <a:cubicBezTo>
                      <a:pt x="64" y="164"/>
                      <a:pt x="60" y="160"/>
                      <a:pt x="56" y="160"/>
                    </a:cubicBezTo>
                    <a:cubicBezTo>
                      <a:pt x="40" y="160"/>
                      <a:pt x="40" y="160"/>
                      <a:pt x="40" y="160"/>
                    </a:cubicBezTo>
                    <a:cubicBezTo>
                      <a:pt x="40" y="8"/>
                      <a:pt x="40" y="8"/>
                      <a:pt x="40" y="8"/>
                    </a:cubicBezTo>
                    <a:cubicBezTo>
                      <a:pt x="40" y="4"/>
                      <a:pt x="36" y="0"/>
                      <a:pt x="32" y="0"/>
                    </a:cubicBezTo>
                    <a:cubicBezTo>
                      <a:pt x="28" y="0"/>
                      <a:pt x="24" y="4"/>
                      <a:pt x="24" y="8"/>
                    </a:cubicBezTo>
                    <a:cubicBezTo>
                      <a:pt x="24" y="160"/>
                      <a:pt x="24" y="160"/>
                      <a:pt x="24" y="160"/>
                    </a:cubicBezTo>
                    <a:cubicBezTo>
                      <a:pt x="8" y="160"/>
                      <a:pt x="8" y="160"/>
                      <a:pt x="8" y="160"/>
                    </a:cubicBezTo>
                    <a:cubicBezTo>
                      <a:pt x="4" y="160"/>
                      <a:pt x="0" y="164"/>
                      <a:pt x="0" y="168"/>
                    </a:cubicBezTo>
                    <a:cubicBezTo>
                      <a:pt x="0" y="172"/>
                      <a:pt x="4" y="176"/>
                      <a:pt x="8"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77" name="Freeform 135">
                <a:extLst>
                  <a:ext uri="{FF2B5EF4-FFF2-40B4-BE49-F238E27FC236}">
                    <a16:creationId xmlns:a16="http://schemas.microsoft.com/office/drawing/2014/main" id="{5D14F959-FCB2-4532-A0EE-2F9C73042426}"/>
                  </a:ext>
                </a:extLst>
              </p:cNvPr>
              <p:cNvSpPr>
                <a:spLocks/>
              </p:cNvSpPr>
              <p:nvPr/>
            </p:nvSpPr>
            <p:spPr bwMode="auto">
              <a:xfrm>
                <a:off x="4675700" y="5061794"/>
                <a:ext cx="96961" cy="289573"/>
              </a:xfrm>
              <a:custGeom>
                <a:avLst/>
                <a:gdLst>
                  <a:gd name="T0" fmla="*/ 8 w 64"/>
                  <a:gd name="T1" fmla="*/ 104 h 192"/>
                  <a:gd name="T2" fmla="*/ 24 w 64"/>
                  <a:gd name="T3" fmla="*/ 104 h 192"/>
                  <a:gd name="T4" fmla="*/ 24 w 64"/>
                  <a:gd name="T5" fmla="*/ 184 h 192"/>
                  <a:gd name="T6" fmla="*/ 32 w 64"/>
                  <a:gd name="T7" fmla="*/ 192 h 192"/>
                  <a:gd name="T8" fmla="*/ 40 w 64"/>
                  <a:gd name="T9" fmla="*/ 184 h 192"/>
                  <a:gd name="T10" fmla="*/ 40 w 64"/>
                  <a:gd name="T11" fmla="*/ 104 h 192"/>
                  <a:gd name="T12" fmla="*/ 56 w 64"/>
                  <a:gd name="T13" fmla="*/ 104 h 192"/>
                  <a:gd name="T14" fmla="*/ 64 w 64"/>
                  <a:gd name="T15" fmla="*/ 96 h 192"/>
                  <a:gd name="T16" fmla="*/ 56 w 64"/>
                  <a:gd name="T17" fmla="*/ 88 h 192"/>
                  <a:gd name="T18" fmla="*/ 40 w 64"/>
                  <a:gd name="T19" fmla="*/ 88 h 192"/>
                  <a:gd name="T20" fmla="*/ 40 w 64"/>
                  <a:gd name="T21" fmla="*/ 8 h 192"/>
                  <a:gd name="T22" fmla="*/ 32 w 64"/>
                  <a:gd name="T23" fmla="*/ 0 h 192"/>
                  <a:gd name="T24" fmla="*/ 24 w 64"/>
                  <a:gd name="T25" fmla="*/ 8 h 192"/>
                  <a:gd name="T26" fmla="*/ 24 w 64"/>
                  <a:gd name="T27" fmla="*/ 88 h 192"/>
                  <a:gd name="T28" fmla="*/ 8 w 64"/>
                  <a:gd name="T29" fmla="*/ 88 h 192"/>
                  <a:gd name="T30" fmla="*/ 0 w 64"/>
                  <a:gd name="T31" fmla="*/ 96 h 192"/>
                  <a:gd name="T32" fmla="*/ 8 w 64"/>
                  <a:gd name="T33" fmla="*/ 10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92">
                    <a:moveTo>
                      <a:pt x="8" y="104"/>
                    </a:moveTo>
                    <a:cubicBezTo>
                      <a:pt x="24" y="104"/>
                      <a:pt x="24" y="104"/>
                      <a:pt x="24" y="104"/>
                    </a:cubicBezTo>
                    <a:cubicBezTo>
                      <a:pt x="24" y="184"/>
                      <a:pt x="24" y="184"/>
                      <a:pt x="24" y="184"/>
                    </a:cubicBezTo>
                    <a:cubicBezTo>
                      <a:pt x="24" y="188"/>
                      <a:pt x="28" y="192"/>
                      <a:pt x="32" y="192"/>
                    </a:cubicBezTo>
                    <a:cubicBezTo>
                      <a:pt x="36" y="192"/>
                      <a:pt x="40" y="188"/>
                      <a:pt x="40" y="184"/>
                    </a:cubicBezTo>
                    <a:cubicBezTo>
                      <a:pt x="40" y="104"/>
                      <a:pt x="40" y="104"/>
                      <a:pt x="40" y="104"/>
                    </a:cubicBezTo>
                    <a:cubicBezTo>
                      <a:pt x="56" y="104"/>
                      <a:pt x="56" y="104"/>
                      <a:pt x="56" y="104"/>
                    </a:cubicBezTo>
                    <a:cubicBezTo>
                      <a:pt x="60" y="104"/>
                      <a:pt x="64" y="100"/>
                      <a:pt x="64" y="96"/>
                    </a:cubicBezTo>
                    <a:cubicBezTo>
                      <a:pt x="64" y="92"/>
                      <a:pt x="60" y="88"/>
                      <a:pt x="56" y="88"/>
                    </a:cubicBezTo>
                    <a:cubicBezTo>
                      <a:pt x="40" y="88"/>
                      <a:pt x="40" y="88"/>
                      <a:pt x="40" y="88"/>
                    </a:cubicBezTo>
                    <a:cubicBezTo>
                      <a:pt x="40" y="8"/>
                      <a:pt x="40" y="8"/>
                      <a:pt x="40" y="8"/>
                    </a:cubicBezTo>
                    <a:cubicBezTo>
                      <a:pt x="40" y="4"/>
                      <a:pt x="36" y="0"/>
                      <a:pt x="32" y="0"/>
                    </a:cubicBezTo>
                    <a:cubicBezTo>
                      <a:pt x="28" y="0"/>
                      <a:pt x="24" y="4"/>
                      <a:pt x="24" y="8"/>
                    </a:cubicBezTo>
                    <a:cubicBezTo>
                      <a:pt x="24" y="88"/>
                      <a:pt x="24" y="88"/>
                      <a:pt x="24" y="88"/>
                    </a:cubicBezTo>
                    <a:cubicBezTo>
                      <a:pt x="8" y="88"/>
                      <a:pt x="8" y="88"/>
                      <a:pt x="8" y="88"/>
                    </a:cubicBezTo>
                    <a:cubicBezTo>
                      <a:pt x="4" y="88"/>
                      <a:pt x="0" y="92"/>
                      <a:pt x="0" y="96"/>
                    </a:cubicBezTo>
                    <a:cubicBezTo>
                      <a:pt x="0" y="100"/>
                      <a:pt x="4" y="104"/>
                      <a:pt x="8"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grpSp>
      <p:sp>
        <p:nvSpPr>
          <p:cNvPr id="79" name="Espace réservé du texte 78">
            <a:extLst>
              <a:ext uri="{FF2B5EF4-FFF2-40B4-BE49-F238E27FC236}">
                <a16:creationId xmlns:a16="http://schemas.microsoft.com/office/drawing/2014/main" id="{23B7CFC9-FD6A-42AC-8274-9D2943C1D2F2}"/>
              </a:ext>
            </a:extLst>
          </p:cNvPr>
          <p:cNvSpPr>
            <a:spLocks noGrp="1"/>
          </p:cNvSpPr>
          <p:nvPr>
            <p:ph type="body" sz="quarter" idx="10" hasCustomPrompt="1"/>
          </p:nvPr>
        </p:nvSpPr>
        <p:spPr>
          <a:xfrm>
            <a:off x="962033" y="2936875"/>
            <a:ext cx="2417763" cy="282575"/>
          </a:xfrm>
          <a:prstGeom prst="rect">
            <a:avLst/>
          </a:prstGeom>
        </p:spPr>
        <p:txBody>
          <a:bodyPr anchor="t"/>
          <a:lstStyle>
            <a:lvl1pPr marL="0" indent="0" algn="r">
              <a:buNone/>
              <a:defRPr sz="1100" b="1">
                <a:solidFill>
                  <a:schemeClr val="tx1">
                    <a:lumMod val="50000"/>
                    <a:lumOff val="50000"/>
                  </a:schemeClr>
                </a:solidFill>
                <a:latin typeface="+mn-lt"/>
              </a:defRPr>
            </a:lvl1pPr>
            <a:lvl2pPr marL="457200" indent="0" algn="r">
              <a:buNone/>
              <a:defRPr sz="1200">
                <a:solidFill>
                  <a:schemeClr val="tx1">
                    <a:lumMod val="50000"/>
                    <a:lumOff val="50000"/>
                  </a:schemeClr>
                </a:solidFill>
              </a:defRPr>
            </a:lvl2pPr>
            <a:lvl3pPr marL="914400" indent="0" algn="r">
              <a:buNone/>
              <a:defRPr sz="1200">
                <a:solidFill>
                  <a:schemeClr val="tx1">
                    <a:lumMod val="50000"/>
                    <a:lumOff val="50000"/>
                  </a:schemeClr>
                </a:solidFill>
              </a:defRPr>
            </a:lvl3pPr>
            <a:lvl4pPr marL="1371600" indent="0" algn="r">
              <a:buNone/>
              <a:defRPr sz="1200">
                <a:solidFill>
                  <a:schemeClr val="tx1">
                    <a:lumMod val="50000"/>
                    <a:lumOff val="50000"/>
                  </a:schemeClr>
                </a:solidFill>
              </a:defRPr>
            </a:lvl4pPr>
            <a:lvl5pPr marL="1828800" indent="0" algn="r">
              <a:buNone/>
              <a:defRPr sz="1200">
                <a:solidFill>
                  <a:schemeClr val="tx1">
                    <a:lumMod val="50000"/>
                    <a:lumOff val="50000"/>
                  </a:schemeClr>
                </a:solidFill>
              </a:defRPr>
            </a:lvl5pPr>
          </a:lstStyle>
          <a:p>
            <a:pPr lvl="0"/>
            <a:r>
              <a:rPr lang="fr-FR" dirty="0"/>
              <a:t>Titre</a:t>
            </a:r>
          </a:p>
          <a:p>
            <a:pPr lvl="0"/>
            <a:endParaRPr lang="fr-FR" dirty="0"/>
          </a:p>
        </p:txBody>
      </p:sp>
      <p:sp>
        <p:nvSpPr>
          <p:cNvPr id="81" name="Espace réservé du texte 80">
            <a:extLst>
              <a:ext uri="{FF2B5EF4-FFF2-40B4-BE49-F238E27FC236}">
                <a16:creationId xmlns:a16="http://schemas.microsoft.com/office/drawing/2014/main" id="{F811D1E7-6FF9-41A2-8C4A-AEE42B885B14}"/>
              </a:ext>
            </a:extLst>
          </p:cNvPr>
          <p:cNvSpPr>
            <a:spLocks noGrp="1"/>
          </p:cNvSpPr>
          <p:nvPr>
            <p:ph type="body" sz="quarter" idx="11" hasCustomPrompt="1"/>
          </p:nvPr>
        </p:nvSpPr>
        <p:spPr>
          <a:xfrm>
            <a:off x="540035" y="3247160"/>
            <a:ext cx="2840038" cy="524493"/>
          </a:xfrm>
          <a:prstGeom prst="rect">
            <a:avLst/>
          </a:prstGeom>
        </p:spPr>
        <p:txBody>
          <a:bodyPr/>
          <a:lstStyle>
            <a:lvl1pPr marL="0" indent="0" algn="r">
              <a:buNone/>
              <a:defRPr sz="1100">
                <a:solidFill>
                  <a:schemeClr val="tx1">
                    <a:lumMod val="50000"/>
                    <a:lumOff val="50000"/>
                  </a:schemeClr>
                </a:solidFill>
              </a:defRPr>
            </a:lvl1pPr>
            <a:lvl2pPr marL="457200" indent="0" algn="r">
              <a:buNone/>
              <a:defRPr sz="1100">
                <a:solidFill>
                  <a:schemeClr val="tx1">
                    <a:lumMod val="50000"/>
                    <a:lumOff val="50000"/>
                  </a:schemeClr>
                </a:solidFill>
              </a:defRPr>
            </a:lvl2pPr>
            <a:lvl3pPr marL="914400" indent="0" algn="r">
              <a:buNone/>
              <a:defRPr sz="1100">
                <a:solidFill>
                  <a:schemeClr val="tx1">
                    <a:lumMod val="50000"/>
                    <a:lumOff val="50000"/>
                  </a:schemeClr>
                </a:solidFill>
              </a:defRPr>
            </a:lvl3pPr>
            <a:lvl4pPr marL="1371600" indent="0" algn="r">
              <a:buNone/>
              <a:defRPr sz="1100">
                <a:solidFill>
                  <a:schemeClr val="tx1">
                    <a:lumMod val="50000"/>
                    <a:lumOff val="50000"/>
                  </a:schemeClr>
                </a:solidFill>
              </a:defRPr>
            </a:lvl4pPr>
            <a:lvl5pPr marL="1828800" indent="0" algn="r">
              <a:buNone/>
              <a:defRPr sz="1100">
                <a:solidFill>
                  <a:schemeClr val="tx1">
                    <a:lumMod val="50000"/>
                    <a:lumOff val="50000"/>
                  </a:schemeClr>
                </a:solidFill>
              </a:defRPr>
            </a:lvl5pPr>
          </a:lstStyle>
          <a:p>
            <a:pPr lvl="0"/>
            <a:r>
              <a:rPr lang="fr-FR" dirty="0"/>
              <a:t>Texte</a:t>
            </a:r>
          </a:p>
        </p:txBody>
      </p:sp>
      <p:sp>
        <p:nvSpPr>
          <p:cNvPr id="83" name="Espace réservé du texte 82">
            <a:extLst>
              <a:ext uri="{FF2B5EF4-FFF2-40B4-BE49-F238E27FC236}">
                <a16:creationId xmlns:a16="http://schemas.microsoft.com/office/drawing/2014/main" id="{8E14A386-082E-4789-A852-B107748635C0}"/>
              </a:ext>
            </a:extLst>
          </p:cNvPr>
          <p:cNvSpPr>
            <a:spLocks noGrp="1"/>
          </p:cNvSpPr>
          <p:nvPr>
            <p:ph type="body" sz="quarter" idx="12" hasCustomPrompt="1"/>
          </p:nvPr>
        </p:nvSpPr>
        <p:spPr>
          <a:xfrm>
            <a:off x="640191" y="4357688"/>
            <a:ext cx="2474913" cy="282575"/>
          </a:xfrm>
          <a:prstGeom prst="rect">
            <a:avLst/>
          </a:prstGeom>
        </p:spPr>
        <p:txBody>
          <a:bodyPr/>
          <a:lstStyle>
            <a:lvl1pPr marL="0" indent="0" algn="r">
              <a:buNone/>
              <a:defRPr sz="1100" b="1">
                <a:solidFill>
                  <a:schemeClr val="tx1">
                    <a:lumMod val="50000"/>
                    <a:lumOff val="50000"/>
                  </a:schemeClr>
                </a:solidFill>
              </a:defRPr>
            </a:lvl1pPr>
          </a:lstStyle>
          <a:p>
            <a:pPr lvl="0"/>
            <a:r>
              <a:rPr lang="fr-FR" dirty="0"/>
              <a:t>Titre</a:t>
            </a:r>
          </a:p>
        </p:txBody>
      </p:sp>
      <p:sp>
        <p:nvSpPr>
          <p:cNvPr id="85" name="Espace réservé du texte 84">
            <a:extLst>
              <a:ext uri="{FF2B5EF4-FFF2-40B4-BE49-F238E27FC236}">
                <a16:creationId xmlns:a16="http://schemas.microsoft.com/office/drawing/2014/main" id="{D8533470-1F14-4172-A3A2-9855D83AD22B}"/>
              </a:ext>
            </a:extLst>
          </p:cNvPr>
          <p:cNvSpPr>
            <a:spLocks noGrp="1"/>
          </p:cNvSpPr>
          <p:nvPr>
            <p:ph type="body" sz="quarter" idx="13" hasCustomPrompt="1"/>
          </p:nvPr>
        </p:nvSpPr>
        <p:spPr>
          <a:xfrm>
            <a:off x="382312" y="4672878"/>
            <a:ext cx="2840037" cy="563562"/>
          </a:xfrm>
          <a:prstGeom prst="rect">
            <a:avLst/>
          </a:prstGeom>
        </p:spPr>
        <p:txBody>
          <a:bodyPr/>
          <a:lstStyle>
            <a:lvl1pPr marL="0" indent="0" algn="r">
              <a:buNone/>
              <a:defRPr sz="1100">
                <a:solidFill>
                  <a:schemeClr val="tx1">
                    <a:lumMod val="50000"/>
                    <a:lumOff val="50000"/>
                  </a:schemeClr>
                </a:solidFill>
              </a:defRPr>
            </a:lvl1pPr>
            <a:lvl2pPr marL="457200" indent="0" algn="r">
              <a:buNone/>
              <a:defRPr sz="1100">
                <a:solidFill>
                  <a:schemeClr val="tx1">
                    <a:lumMod val="50000"/>
                    <a:lumOff val="50000"/>
                  </a:schemeClr>
                </a:solidFill>
              </a:defRPr>
            </a:lvl2pPr>
            <a:lvl3pPr marL="914400" indent="0" algn="r">
              <a:buNone/>
              <a:defRPr sz="1100">
                <a:solidFill>
                  <a:schemeClr val="tx1">
                    <a:lumMod val="50000"/>
                    <a:lumOff val="50000"/>
                  </a:schemeClr>
                </a:solidFill>
              </a:defRPr>
            </a:lvl3pPr>
            <a:lvl4pPr marL="1371600" indent="0" algn="r">
              <a:buNone/>
              <a:defRPr sz="1100">
                <a:solidFill>
                  <a:schemeClr val="tx1">
                    <a:lumMod val="50000"/>
                    <a:lumOff val="50000"/>
                  </a:schemeClr>
                </a:solidFill>
              </a:defRPr>
            </a:lvl4pPr>
            <a:lvl5pPr marL="1828800" indent="0" algn="r">
              <a:buNone/>
              <a:defRPr sz="1100">
                <a:solidFill>
                  <a:schemeClr val="tx1">
                    <a:lumMod val="50000"/>
                    <a:lumOff val="50000"/>
                  </a:schemeClr>
                </a:solidFill>
              </a:defRPr>
            </a:lvl5pPr>
          </a:lstStyle>
          <a:p>
            <a:pPr lvl="0"/>
            <a:r>
              <a:rPr lang="fr-FR" dirty="0"/>
              <a:t>Texte</a:t>
            </a:r>
          </a:p>
        </p:txBody>
      </p:sp>
      <p:sp>
        <p:nvSpPr>
          <p:cNvPr id="87" name="Espace réservé du texte 86">
            <a:extLst>
              <a:ext uri="{FF2B5EF4-FFF2-40B4-BE49-F238E27FC236}">
                <a16:creationId xmlns:a16="http://schemas.microsoft.com/office/drawing/2014/main" id="{249B98FD-64BD-4373-907E-D00A73ECB51A}"/>
              </a:ext>
            </a:extLst>
          </p:cNvPr>
          <p:cNvSpPr>
            <a:spLocks noGrp="1"/>
          </p:cNvSpPr>
          <p:nvPr>
            <p:ph type="body" sz="quarter" idx="14" hasCustomPrompt="1"/>
          </p:nvPr>
        </p:nvSpPr>
        <p:spPr>
          <a:xfrm>
            <a:off x="8532392" y="1873384"/>
            <a:ext cx="2443163" cy="308259"/>
          </a:xfrm>
          <a:prstGeom prst="rect">
            <a:avLst/>
          </a:prstGeom>
        </p:spPr>
        <p:txBody>
          <a:bodyPr/>
          <a:lstStyle>
            <a:lvl1pPr marL="0" indent="0">
              <a:buNone/>
              <a:defRPr sz="1100" b="1">
                <a:solidFill>
                  <a:schemeClr val="tx1">
                    <a:lumMod val="50000"/>
                    <a:lumOff val="50000"/>
                  </a:schemeClr>
                </a:solidFill>
              </a:defRPr>
            </a:lvl1pPr>
            <a:lvl2pPr marL="457200" indent="0">
              <a:buNone/>
              <a:defRPr sz="1100" b="1">
                <a:solidFill>
                  <a:schemeClr val="tx1">
                    <a:lumMod val="50000"/>
                    <a:lumOff val="50000"/>
                  </a:schemeClr>
                </a:solidFill>
              </a:defRPr>
            </a:lvl2pPr>
            <a:lvl3pPr marL="914400" indent="0">
              <a:buNone/>
              <a:defRPr sz="1100" b="1">
                <a:solidFill>
                  <a:schemeClr val="tx1">
                    <a:lumMod val="50000"/>
                    <a:lumOff val="50000"/>
                  </a:schemeClr>
                </a:solidFill>
              </a:defRPr>
            </a:lvl3pPr>
            <a:lvl4pPr marL="1371600" indent="0">
              <a:buNone/>
              <a:defRPr sz="1100" b="1">
                <a:solidFill>
                  <a:schemeClr val="tx1">
                    <a:lumMod val="50000"/>
                    <a:lumOff val="50000"/>
                  </a:schemeClr>
                </a:solidFill>
              </a:defRPr>
            </a:lvl4pPr>
            <a:lvl5pPr marL="1828800" indent="0">
              <a:buNone/>
              <a:defRPr sz="1100" b="1">
                <a:solidFill>
                  <a:schemeClr val="tx1">
                    <a:lumMod val="50000"/>
                    <a:lumOff val="50000"/>
                  </a:schemeClr>
                </a:solidFill>
              </a:defRPr>
            </a:lvl5pPr>
          </a:lstStyle>
          <a:p>
            <a:pPr lvl="0"/>
            <a:r>
              <a:rPr lang="fr-FR" dirty="0"/>
              <a:t>Titre</a:t>
            </a:r>
          </a:p>
        </p:txBody>
      </p:sp>
      <p:sp>
        <p:nvSpPr>
          <p:cNvPr id="89" name="Espace réservé du texte 88">
            <a:extLst>
              <a:ext uri="{FF2B5EF4-FFF2-40B4-BE49-F238E27FC236}">
                <a16:creationId xmlns:a16="http://schemas.microsoft.com/office/drawing/2014/main" id="{C5392AF4-3048-42C7-9FB6-C77EFC08DE55}"/>
              </a:ext>
            </a:extLst>
          </p:cNvPr>
          <p:cNvSpPr>
            <a:spLocks noGrp="1"/>
          </p:cNvSpPr>
          <p:nvPr>
            <p:ph type="body" sz="quarter" idx="15" hasCustomPrompt="1"/>
          </p:nvPr>
        </p:nvSpPr>
        <p:spPr>
          <a:xfrm>
            <a:off x="8532393" y="2202085"/>
            <a:ext cx="2842186" cy="556460"/>
          </a:xfrm>
          <a:prstGeom prst="rect">
            <a:avLst/>
          </a:prstGeom>
        </p:spPr>
        <p:txBody>
          <a:bodyPr/>
          <a:lstStyle>
            <a:lvl1pPr marL="0" indent="0">
              <a:buNone/>
              <a:defRPr sz="1100">
                <a:solidFill>
                  <a:schemeClr val="tx1">
                    <a:lumMod val="50000"/>
                    <a:lumOff val="50000"/>
                  </a:schemeClr>
                </a:solidFill>
              </a:defRPr>
            </a:lvl1pPr>
            <a:lvl2pPr marL="457200" indent="0">
              <a:buNone/>
              <a:defRPr sz="1100">
                <a:solidFill>
                  <a:schemeClr val="tx1">
                    <a:lumMod val="50000"/>
                    <a:lumOff val="50000"/>
                  </a:schemeClr>
                </a:solidFill>
              </a:defRPr>
            </a:lvl2pPr>
            <a:lvl3pPr marL="914400" indent="0">
              <a:buNone/>
              <a:defRPr sz="1100">
                <a:solidFill>
                  <a:schemeClr val="tx1">
                    <a:lumMod val="50000"/>
                    <a:lumOff val="50000"/>
                  </a:schemeClr>
                </a:solidFill>
              </a:defRPr>
            </a:lvl3pPr>
            <a:lvl4pPr marL="1371600" indent="0">
              <a:buNone/>
              <a:defRPr sz="1100">
                <a:solidFill>
                  <a:schemeClr val="tx1">
                    <a:lumMod val="50000"/>
                    <a:lumOff val="50000"/>
                  </a:schemeClr>
                </a:solidFill>
              </a:defRPr>
            </a:lvl4pPr>
            <a:lvl5pPr marL="1828800" indent="0">
              <a:buNone/>
              <a:defRPr sz="1100">
                <a:solidFill>
                  <a:schemeClr val="tx1">
                    <a:lumMod val="50000"/>
                    <a:lumOff val="50000"/>
                  </a:schemeClr>
                </a:solidFill>
              </a:defRPr>
            </a:lvl5pPr>
          </a:lstStyle>
          <a:p>
            <a:pPr lvl="0"/>
            <a:r>
              <a:rPr lang="fr-FR" dirty="0"/>
              <a:t>Texte</a:t>
            </a:r>
          </a:p>
        </p:txBody>
      </p:sp>
      <p:sp>
        <p:nvSpPr>
          <p:cNvPr id="91" name="Espace réservé du texte 90">
            <a:extLst>
              <a:ext uri="{FF2B5EF4-FFF2-40B4-BE49-F238E27FC236}">
                <a16:creationId xmlns:a16="http://schemas.microsoft.com/office/drawing/2014/main" id="{D7DFEA44-9C88-48C3-A0C5-4984BC1A7B17}"/>
              </a:ext>
            </a:extLst>
          </p:cNvPr>
          <p:cNvSpPr>
            <a:spLocks noGrp="1"/>
          </p:cNvSpPr>
          <p:nvPr>
            <p:ph type="body" sz="quarter" idx="16" hasCustomPrompt="1"/>
          </p:nvPr>
        </p:nvSpPr>
        <p:spPr>
          <a:xfrm>
            <a:off x="9023981" y="3459580"/>
            <a:ext cx="2443163" cy="308259"/>
          </a:xfrm>
          <a:prstGeom prst="rect">
            <a:avLst/>
          </a:prstGeom>
        </p:spPr>
        <p:txBody>
          <a:bodyPr/>
          <a:lstStyle>
            <a:lvl1pPr marL="0" indent="0">
              <a:buNone/>
              <a:defRPr sz="1100" b="1">
                <a:solidFill>
                  <a:schemeClr val="tx1">
                    <a:lumMod val="50000"/>
                    <a:lumOff val="50000"/>
                  </a:schemeClr>
                </a:solidFill>
              </a:defRPr>
            </a:lvl1pPr>
          </a:lstStyle>
          <a:p>
            <a:pPr lvl="0"/>
            <a:r>
              <a:rPr lang="fr-FR" dirty="0"/>
              <a:t>Titre</a:t>
            </a:r>
          </a:p>
        </p:txBody>
      </p:sp>
      <p:sp>
        <p:nvSpPr>
          <p:cNvPr id="93" name="Espace réservé du texte 92">
            <a:extLst>
              <a:ext uri="{FF2B5EF4-FFF2-40B4-BE49-F238E27FC236}">
                <a16:creationId xmlns:a16="http://schemas.microsoft.com/office/drawing/2014/main" id="{0429C9EB-773F-41D6-A824-B23C3146F958}"/>
              </a:ext>
            </a:extLst>
          </p:cNvPr>
          <p:cNvSpPr>
            <a:spLocks noGrp="1"/>
          </p:cNvSpPr>
          <p:nvPr>
            <p:ph type="body" sz="quarter" idx="17" hasCustomPrompt="1"/>
          </p:nvPr>
        </p:nvSpPr>
        <p:spPr>
          <a:xfrm>
            <a:off x="9021095" y="3786066"/>
            <a:ext cx="2734600" cy="590550"/>
          </a:xfrm>
          <a:prstGeom prst="rect">
            <a:avLst/>
          </a:prstGeom>
        </p:spPr>
        <p:txBody>
          <a:bodyPr/>
          <a:lstStyle>
            <a:lvl1pPr marL="0" indent="0">
              <a:buNone/>
              <a:defRPr sz="1100">
                <a:solidFill>
                  <a:schemeClr val="tx1">
                    <a:lumMod val="50000"/>
                    <a:lumOff val="50000"/>
                  </a:schemeClr>
                </a:solidFill>
              </a:defRPr>
            </a:lvl1pPr>
            <a:lvl2pPr marL="457200" indent="0">
              <a:buNone/>
              <a:defRPr sz="1100">
                <a:solidFill>
                  <a:schemeClr val="tx1">
                    <a:lumMod val="50000"/>
                    <a:lumOff val="50000"/>
                  </a:schemeClr>
                </a:solidFill>
              </a:defRPr>
            </a:lvl2pPr>
            <a:lvl3pPr marL="914400" indent="0">
              <a:buNone/>
              <a:defRPr sz="1100">
                <a:solidFill>
                  <a:schemeClr val="tx1">
                    <a:lumMod val="50000"/>
                    <a:lumOff val="50000"/>
                  </a:schemeClr>
                </a:solidFill>
              </a:defRPr>
            </a:lvl3pPr>
            <a:lvl4pPr marL="1371600" indent="0">
              <a:buNone/>
              <a:defRPr sz="1100">
                <a:solidFill>
                  <a:schemeClr val="tx1">
                    <a:lumMod val="50000"/>
                    <a:lumOff val="50000"/>
                  </a:schemeClr>
                </a:solidFill>
              </a:defRPr>
            </a:lvl4pPr>
            <a:lvl5pPr marL="1828800" indent="0">
              <a:buNone/>
              <a:defRPr sz="1100">
                <a:solidFill>
                  <a:schemeClr val="tx1">
                    <a:lumMod val="50000"/>
                    <a:lumOff val="50000"/>
                  </a:schemeClr>
                </a:solidFill>
              </a:defRPr>
            </a:lvl5pPr>
          </a:lstStyle>
          <a:p>
            <a:pPr lvl="0"/>
            <a:r>
              <a:rPr lang="fr-FR" dirty="0"/>
              <a:t>Texte</a:t>
            </a:r>
          </a:p>
        </p:txBody>
      </p:sp>
    </p:spTree>
    <p:extLst>
      <p:ext uri="{BB962C8B-B14F-4D97-AF65-F5344CB8AC3E}">
        <p14:creationId xmlns:p14="http://schemas.microsoft.com/office/powerpoint/2010/main" val="1783212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2B3C3F-A8E4-4F2F-B2C5-0A970A5C0F51}"/>
              </a:ext>
            </a:extLst>
          </p:cNvPr>
          <p:cNvSpPr>
            <a:spLocks noGrp="1"/>
          </p:cNvSpPr>
          <p:nvPr>
            <p:ph type="title"/>
          </p:nvPr>
        </p:nvSpPr>
        <p:spPr/>
        <p:txBody>
          <a:bodyPr/>
          <a:lstStyle/>
          <a:p>
            <a:r>
              <a:rPr lang="fr-FR"/>
              <a:t>Modifiez le style du titre</a:t>
            </a:r>
          </a:p>
        </p:txBody>
      </p:sp>
      <p:grpSp>
        <p:nvGrpSpPr>
          <p:cNvPr id="3" name="Group 3">
            <a:extLst>
              <a:ext uri="{FF2B5EF4-FFF2-40B4-BE49-F238E27FC236}">
                <a16:creationId xmlns:a16="http://schemas.microsoft.com/office/drawing/2014/main" id="{6825BFE1-A4F0-4B7F-BAB3-C610AA46FD83}"/>
              </a:ext>
            </a:extLst>
          </p:cNvPr>
          <p:cNvGrpSpPr>
            <a:grpSpLocks noChangeAspect="1"/>
          </p:cNvGrpSpPr>
          <p:nvPr userDrawn="1"/>
        </p:nvGrpSpPr>
        <p:grpSpPr bwMode="auto">
          <a:xfrm>
            <a:off x="1743336" y="2298137"/>
            <a:ext cx="10321381" cy="3213101"/>
            <a:chOff x="2465" y="1326"/>
            <a:chExt cx="3568" cy="2024"/>
          </a:xfrm>
        </p:grpSpPr>
        <p:sp>
          <p:nvSpPr>
            <p:cNvPr id="4" name="Rectangle 3">
              <a:extLst>
                <a:ext uri="{FF2B5EF4-FFF2-40B4-BE49-F238E27FC236}">
                  <a16:creationId xmlns:a16="http://schemas.microsoft.com/office/drawing/2014/main" id="{D5D153F8-FE7E-449C-BC1E-73153F919566}"/>
                </a:ext>
              </a:extLst>
            </p:cNvPr>
            <p:cNvSpPr>
              <a:spLocks noChangeArrowheads="1"/>
            </p:cNvSpPr>
            <p:nvPr/>
          </p:nvSpPr>
          <p:spPr bwMode="auto">
            <a:xfrm>
              <a:off x="3956" y="1326"/>
              <a:ext cx="2077" cy="61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5" name="Freeform 5">
              <a:extLst>
                <a:ext uri="{FF2B5EF4-FFF2-40B4-BE49-F238E27FC236}">
                  <a16:creationId xmlns:a16="http://schemas.microsoft.com/office/drawing/2014/main" id="{9E9D92F9-C3B3-4654-948D-3A642100EFD8}"/>
                </a:ext>
              </a:extLst>
            </p:cNvPr>
            <p:cNvSpPr>
              <a:spLocks/>
            </p:cNvSpPr>
            <p:nvPr/>
          </p:nvSpPr>
          <p:spPr bwMode="auto">
            <a:xfrm>
              <a:off x="3956" y="2029"/>
              <a:ext cx="2077" cy="618"/>
            </a:xfrm>
            <a:custGeom>
              <a:avLst/>
              <a:gdLst>
                <a:gd name="T0" fmla="*/ 0 w 878"/>
                <a:gd name="T1" fmla="*/ 0 h 261"/>
                <a:gd name="T2" fmla="*/ 878 w 878"/>
                <a:gd name="T3" fmla="*/ 0 h 261"/>
                <a:gd name="T4" fmla="*/ 878 w 878"/>
                <a:gd name="T5" fmla="*/ 261 h 261"/>
                <a:gd name="T6" fmla="*/ 0 w 878"/>
                <a:gd name="T7" fmla="*/ 261 h 261"/>
                <a:gd name="T8" fmla="*/ 0 w 878"/>
                <a:gd name="T9" fmla="*/ 0 h 261"/>
              </a:gdLst>
              <a:ahLst/>
              <a:cxnLst>
                <a:cxn ang="0">
                  <a:pos x="T0" y="T1"/>
                </a:cxn>
                <a:cxn ang="0">
                  <a:pos x="T2" y="T3"/>
                </a:cxn>
                <a:cxn ang="0">
                  <a:pos x="T4" y="T5"/>
                </a:cxn>
                <a:cxn ang="0">
                  <a:pos x="T6" y="T7"/>
                </a:cxn>
                <a:cxn ang="0">
                  <a:pos x="T8" y="T9"/>
                </a:cxn>
              </a:cxnLst>
              <a:rect l="0" t="0" r="r" b="b"/>
              <a:pathLst>
                <a:path w="878" h="261">
                  <a:moveTo>
                    <a:pt x="0" y="0"/>
                  </a:moveTo>
                  <a:cubicBezTo>
                    <a:pt x="275" y="0"/>
                    <a:pt x="604" y="0"/>
                    <a:pt x="878" y="0"/>
                  </a:cubicBezTo>
                  <a:cubicBezTo>
                    <a:pt x="878" y="87"/>
                    <a:pt x="878" y="174"/>
                    <a:pt x="878" y="261"/>
                  </a:cubicBezTo>
                  <a:cubicBezTo>
                    <a:pt x="604" y="261"/>
                    <a:pt x="275" y="261"/>
                    <a:pt x="0" y="261"/>
                  </a:cubicBezTo>
                  <a:cubicBezTo>
                    <a:pt x="0" y="174"/>
                    <a:pt x="0" y="87"/>
                    <a:pt x="0"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6" name="Freeform 6">
              <a:extLst>
                <a:ext uri="{FF2B5EF4-FFF2-40B4-BE49-F238E27FC236}">
                  <a16:creationId xmlns:a16="http://schemas.microsoft.com/office/drawing/2014/main" id="{348938B4-312A-46C7-A27F-F32BEF12F606}"/>
                </a:ext>
              </a:extLst>
            </p:cNvPr>
            <p:cNvSpPr>
              <a:spLocks/>
            </p:cNvSpPr>
            <p:nvPr/>
          </p:nvSpPr>
          <p:spPr bwMode="auto">
            <a:xfrm>
              <a:off x="3956" y="2732"/>
              <a:ext cx="2077" cy="618"/>
            </a:xfrm>
            <a:custGeom>
              <a:avLst/>
              <a:gdLst>
                <a:gd name="T0" fmla="*/ 0 w 878"/>
                <a:gd name="T1" fmla="*/ 0 h 261"/>
                <a:gd name="T2" fmla="*/ 878 w 878"/>
                <a:gd name="T3" fmla="*/ 0 h 261"/>
                <a:gd name="T4" fmla="*/ 878 w 878"/>
                <a:gd name="T5" fmla="*/ 261 h 261"/>
                <a:gd name="T6" fmla="*/ 0 w 878"/>
                <a:gd name="T7" fmla="*/ 261 h 261"/>
                <a:gd name="T8" fmla="*/ 0 w 878"/>
                <a:gd name="T9" fmla="*/ 0 h 261"/>
              </a:gdLst>
              <a:ahLst/>
              <a:cxnLst>
                <a:cxn ang="0">
                  <a:pos x="T0" y="T1"/>
                </a:cxn>
                <a:cxn ang="0">
                  <a:pos x="T2" y="T3"/>
                </a:cxn>
                <a:cxn ang="0">
                  <a:pos x="T4" y="T5"/>
                </a:cxn>
                <a:cxn ang="0">
                  <a:pos x="T6" y="T7"/>
                </a:cxn>
                <a:cxn ang="0">
                  <a:pos x="T8" y="T9"/>
                </a:cxn>
              </a:cxnLst>
              <a:rect l="0" t="0" r="r" b="b"/>
              <a:pathLst>
                <a:path w="878" h="261">
                  <a:moveTo>
                    <a:pt x="0" y="0"/>
                  </a:moveTo>
                  <a:cubicBezTo>
                    <a:pt x="275" y="0"/>
                    <a:pt x="604" y="0"/>
                    <a:pt x="878" y="0"/>
                  </a:cubicBezTo>
                  <a:cubicBezTo>
                    <a:pt x="878" y="87"/>
                    <a:pt x="878" y="174"/>
                    <a:pt x="878" y="261"/>
                  </a:cubicBezTo>
                  <a:cubicBezTo>
                    <a:pt x="604" y="261"/>
                    <a:pt x="275" y="261"/>
                    <a:pt x="0" y="261"/>
                  </a:cubicBezTo>
                  <a:cubicBezTo>
                    <a:pt x="0" y="174"/>
                    <a:pt x="0" y="87"/>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0342EEF8-056A-44C7-9D37-BE7CB010AE2F}"/>
                </a:ext>
              </a:extLst>
            </p:cNvPr>
            <p:cNvSpPr>
              <a:spLocks noChangeArrowheads="1"/>
            </p:cNvSpPr>
            <p:nvPr/>
          </p:nvSpPr>
          <p:spPr bwMode="auto">
            <a:xfrm>
              <a:off x="2472" y="1364"/>
              <a:ext cx="929" cy="35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9" name="Freeform 9">
              <a:extLst>
                <a:ext uri="{FF2B5EF4-FFF2-40B4-BE49-F238E27FC236}">
                  <a16:creationId xmlns:a16="http://schemas.microsoft.com/office/drawing/2014/main" id="{B9C1E842-B3A0-4B1E-A6A3-AEBBD870FBDC}"/>
                </a:ext>
              </a:extLst>
            </p:cNvPr>
            <p:cNvSpPr>
              <a:spLocks/>
            </p:cNvSpPr>
            <p:nvPr/>
          </p:nvSpPr>
          <p:spPr bwMode="auto">
            <a:xfrm>
              <a:off x="2472" y="1774"/>
              <a:ext cx="929" cy="358"/>
            </a:xfrm>
            <a:custGeom>
              <a:avLst/>
              <a:gdLst>
                <a:gd name="T0" fmla="*/ 0 w 393"/>
                <a:gd name="T1" fmla="*/ 0 h 151"/>
                <a:gd name="T2" fmla="*/ 393 w 393"/>
                <a:gd name="T3" fmla="*/ 0 h 151"/>
                <a:gd name="T4" fmla="*/ 393 w 393"/>
                <a:gd name="T5" fmla="*/ 151 h 151"/>
                <a:gd name="T6" fmla="*/ 0 w 393"/>
                <a:gd name="T7" fmla="*/ 151 h 151"/>
                <a:gd name="T8" fmla="*/ 0 w 393"/>
                <a:gd name="T9" fmla="*/ 0 h 151"/>
              </a:gdLst>
              <a:ahLst/>
              <a:cxnLst>
                <a:cxn ang="0">
                  <a:pos x="T0" y="T1"/>
                </a:cxn>
                <a:cxn ang="0">
                  <a:pos x="T2" y="T3"/>
                </a:cxn>
                <a:cxn ang="0">
                  <a:pos x="T4" y="T5"/>
                </a:cxn>
                <a:cxn ang="0">
                  <a:pos x="T6" y="T7"/>
                </a:cxn>
                <a:cxn ang="0">
                  <a:pos x="T8" y="T9"/>
                </a:cxn>
              </a:cxnLst>
              <a:rect l="0" t="0" r="r" b="b"/>
              <a:pathLst>
                <a:path w="393" h="151">
                  <a:moveTo>
                    <a:pt x="0" y="0"/>
                  </a:moveTo>
                  <a:cubicBezTo>
                    <a:pt x="131" y="0"/>
                    <a:pt x="262" y="0"/>
                    <a:pt x="393" y="0"/>
                  </a:cubicBezTo>
                  <a:cubicBezTo>
                    <a:pt x="393" y="50"/>
                    <a:pt x="393" y="101"/>
                    <a:pt x="393" y="151"/>
                  </a:cubicBezTo>
                  <a:cubicBezTo>
                    <a:pt x="262" y="151"/>
                    <a:pt x="131" y="151"/>
                    <a:pt x="0" y="151"/>
                  </a:cubicBezTo>
                  <a:cubicBezTo>
                    <a:pt x="0" y="101"/>
                    <a:pt x="0" y="50"/>
                    <a:pt x="0"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0" name="Freeform 10">
              <a:extLst>
                <a:ext uri="{FF2B5EF4-FFF2-40B4-BE49-F238E27FC236}">
                  <a16:creationId xmlns:a16="http://schemas.microsoft.com/office/drawing/2014/main" id="{EAE8EB64-8999-487B-B66A-6F4DB76989FC}"/>
                </a:ext>
              </a:extLst>
            </p:cNvPr>
            <p:cNvSpPr>
              <a:spLocks/>
            </p:cNvSpPr>
            <p:nvPr/>
          </p:nvSpPr>
          <p:spPr bwMode="auto">
            <a:xfrm>
              <a:off x="2472" y="2184"/>
              <a:ext cx="929" cy="357"/>
            </a:xfrm>
            <a:custGeom>
              <a:avLst/>
              <a:gdLst>
                <a:gd name="T0" fmla="*/ 0 w 393"/>
                <a:gd name="T1" fmla="*/ 0 h 151"/>
                <a:gd name="T2" fmla="*/ 393 w 393"/>
                <a:gd name="T3" fmla="*/ 0 h 151"/>
                <a:gd name="T4" fmla="*/ 393 w 393"/>
                <a:gd name="T5" fmla="*/ 151 h 151"/>
                <a:gd name="T6" fmla="*/ 0 w 393"/>
                <a:gd name="T7" fmla="*/ 151 h 151"/>
                <a:gd name="T8" fmla="*/ 0 w 393"/>
                <a:gd name="T9" fmla="*/ 0 h 151"/>
              </a:gdLst>
              <a:ahLst/>
              <a:cxnLst>
                <a:cxn ang="0">
                  <a:pos x="T0" y="T1"/>
                </a:cxn>
                <a:cxn ang="0">
                  <a:pos x="T2" y="T3"/>
                </a:cxn>
                <a:cxn ang="0">
                  <a:pos x="T4" y="T5"/>
                </a:cxn>
                <a:cxn ang="0">
                  <a:pos x="T6" y="T7"/>
                </a:cxn>
                <a:cxn ang="0">
                  <a:pos x="T8" y="T9"/>
                </a:cxn>
              </a:cxnLst>
              <a:rect l="0" t="0" r="r" b="b"/>
              <a:pathLst>
                <a:path w="393" h="151">
                  <a:moveTo>
                    <a:pt x="0" y="0"/>
                  </a:moveTo>
                  <a:cubicBezTo>
                    <a:pt x="131" y="0"/>
                    <a:pt x="262" y="0"/>
                    <a:pt x="393" y="0"/>
                  </a:cubicBezTo>
                  <a:cubicBezTo>
                    <a:pt x="393" y="50"/>
                    <a:pt x="393" y="101"/>
                    <a:pt x="393" y="151"/>
                  </a:cubicBezTo>
                  <a:cubicBezTo>
                    <a:pt x="262" y="151"/>
                    <a:pt x="131" y="151"/>
                    <a:pt x="0" y="151"/>
                  </a:cubicBezTo>
                  <a:cubicBezTo>
                    <a:pt x="0" y="101"/>
                    <a:pt x="0" y="50"/>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1" name="Rectangle 10">
              <a:extLst>
                <a:ext uri="{FF2B5EF4-FFF2-40B4-BE49-F238E27FC236}">
                  <a16:creationId xmlns:a16="http://schemas.microsoft.com/office/drawing/2014/main" id="{2F52A2C9-E022-4708-943F-8B7158934A18}"/>
                </a:ext>
              </a:extLst>
            </p:cNvPr>
            <p:cNvSpPr>
              <a:spLocks noChangeArrowheads="1"/>
            </p:cNvSpPr>
            <p:nvPr/>
          </p:nvSpPr>
          <p:spPr bwMode="auto">
            <a:xfrm>
              <a:off x="2472" y="2593"/>
              <a:ext cx="929" cy="35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2" name="Freeform 12">
              <a:extLst>
                <a:ext uri="{FF2B5EF4-FFF2-40B4-BE49-F238E27FC236}">
                  <a16:creationId xmlns:a16="http://schemas.microsoft.com/office/drawing/2014/main" id="{36BEA7B4-8CFB-4516-A12B-9D40C9D39158}"/>
                </a:ext>
              </a:extLst>
            </p:cNvPr>
            <p:cNvSpPr>
              <a:spLocks/>
            </p:cNvSpPr>
            <p:nvPr/>
          </p:nvSpPr>
          <p:spPr bwMode="auto">
            <a:xfrm>
              <a:off x="3357" y="1326"/>
              <a:ext cx="599" cy="928"/>
            </a:xfrm>
            <a:custGeom>
              <a:avLst/>
              <a:gdLst>
                <a:gd name="T0" fmla="*/ 0 w 599"/>
                <a:gd name="T1" fmla="*/ 570 h 928"/>
                <a:gd name="T2" fmla="*/ 599 w 599"/>
                <a:gd name="T3" fmla="*/ 0 h 928"/>
                <a:gd name="T4" fmla="*/ 599 w 599"/>
                <a:gd name="T5" fmla="*/ 618 h 928"/>
                <a:gd name="T6" fmla="*/ 0 w 599"/>
                <a:gd name="T7" fmla="*/ 928 h 928"/>
                <a:gd name="T8" fmla="*/ 0 w 599"/>
                <a:gd name="T9" fmla="*/ 570 h 928"/>
              </a:gdLst>
              <a:ahLst/>
              <a:cxnLst>
                <a:cxn ang="0">
                  <a:pos x="T0" y="T1"/>
                </a:cxn>
                <a:cxn ang="0">
                  <a:pos x="T2" y="T3"/>
                </a:cxn>
                <a:cxn ang="0">
                  <a:pos x="T4" y="T5"/>
                </a:cxn>
                <a:cxn ang="0">
                  <a:pos x="T6" y="T7"/>
                </a:cxn>
                <a:cxn ang="0">
                  <a:pos x="T8" y="T9"/>
                </a:cxn>
              </a:cxnLst>
              <a:rect l="0" t="0" r="r" b="b"/>
              <a:pathLst>
                <a:path w="599" h="928">
                  <a:moveTo>
                    <a:pt x="0" y="570"/>
                  </a:moveTo>
                  <a:lnTo>
                    <a:pt x="599" y="0"/>
                  </a:lnTo>
                  <a:lnTo>
                    <a:pt x="599" y="618"/>
                  </a:lnTo>
                  <a:lnTo>
                    <a:pt x="0" y="928"/>
                  </a:lnTo>
                  <a:lnTo>
                    <a:pt x="0" y="57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4" name="Freeform 14">
              <a:extLst>
                <a:ext uri="{FF2B5EF4-FFF2-40B4-BE49-F238E27FC236}">
                  <a16:creationId xmlns:a16="http://schemas.microsoft.com/office/drawing/2014/main" id="{DA87C48B-B7CD-4BE8-B9C6-A9692C3ABB8A}"/>
                </a:ext>
              </a:extLst>
            </p:cNvPr>
            <p:cNvSpPr>
              <a:spLocks/>
            </p:cNvSpPr>
            <p:nvPr/>
          </p:nvSpPr>
          <p:spPr bwMode="auto">
            <a:xfrm>
              <a:off x="3357" y="2716"/>
              <a:ext cx="599" cy="634"/>
            </a:xfrm>
            <a:custGeom>
              <a:avLst/>
              <a:gdLst>
                <a:gd name="T0" fmla="*/ 599 w 599"/>
                <a:gd name="T1" fmla="*/ 16 h 634"/>
                <a:gd name="T2" fmla="*/ 599 w 599"/>
                <a:gd name="T3" fmla="*/ 634 h 634"/>
                <a:gd name="T4" fmla="*/ 0 w 599"/>
                <a:gd name="T5" fmla="*/ 357 h 634"/>
                <a:gd name="T6" fmla="*/ 0 w 599"/>
                <a:gd name="T7" fmla="*/ 0 h 634"/>
                <a:gd name="T8" fmla="*/ 599 w 599"/>
                <a:gd name="T9" fmla="*/ 16 h 634"/>
              </a:gdLst>
              <a:ahLst/>
              <a:cxnLst>
                <a:cxn ang="0">
                  <a:pos x="T0" y="T1"/>
                </a:cxn>
                <a:cxn ang="0">
                  <a:pos x="T2" y="T3"/>
                </a:cxn>
                <a:cxn ang="0">
                  <a:pos x="T4" y="T5"/>
                </a:cxn>
                <a:cxn ang="0">
                  <a:pos x="T6" y="T7"/>
                </a:cxn>
                <a:cxn ang="0">
                  <a:pos x="T8" y="T9"/>
                </a:cxn>
              </a:cxnLst>
              <a:rect l="0" t="0" r="r" b="b"/>
              <a:pathLst>
                <a:path w="599" h="634">
                  <a:moveTo>
                    <a:pt x="599" y="16"/>
                  </a:moveTo>
                  <a:lnTo>
                    <a:pt x="599" y="634"/>
                  </a:lnTo>
                  <a:lnTo>
                    <a:pt x="0" y="357"/>
                  </a:lnTo>
                  <a:lnTo>
                    <a:pt x="0" y="0"/>
                  </a:lnTo>
                  <a:lnTo>
                    <a:pt x="599" y="1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5" name="Freeform 15">
              <a:extLst>
                <a:ext uri="{FF2B5EF4-FFF2-40B4-BE49-F238E27FC236}">
                  <a16:creationId xmlns:a16="http://schemas.microsoft.com/office/drawing/2014/main" id="{E4CCDEC3-DD0F-450C-81AA-C3AB98D6FEC5}"/>
                </a:ext>
              </a:extLst>
            </p:cNvPr>
            <p:cNvSpPr>
              <a:spLocks/>
            </p:cNvSpPr>
            <p:nvPr/>
          </p:nvSpPr>
          <p:spPr bwMode="auto">
            <a:xfrm>
              <a:off x="3357" y="2029"/>
              <a:ext cx="599" cy="635"/>
            </a:xfrm>
            <a:custGeom>
              <a:avLst/>
              <a:gdLst>
                <a:gd name="T0" fmla="*/ 599 w 599"/>
                <a:gd name="T1" fmla="*/ 618 h 635"/>
                <a:gd name="T2" fmla="*/ 599 w 599"/>
                <a:gd name="T3" fmla="*/ 0 h 635"/>
                <a:gd name="T4" fmla="*/ 0 w 599"/>
                <a:gd name="T5" fmla="*/ 277 h 635"/>
                <a:gd name="T6" fmla="*/ 0 w 599"/>
                <a:gd name="T7" fmla="*/ 635 h 635"/>
                <a:gd name="T8" fmla="*/ 599 w 599"/>
                <a:gd name="T9" fmla="*/ 618 h 635"/>
              </a:gdLst>
              <a:ahLst/>
              <a:cxnLst>
                <a:cxn ang="0">
                  <a:pos x="T0" y="T1"/>
                </a:cxn>
                <a:cxn ang="0">
                  <a:pos x="T2" y="T3"/>
                </a:cxn>
                <a:cxn ang="0">
                  <a:pos x="T4" y="T5"/>
                </a:cxn>
                <a:cxn ang="0">
                  <a:pos x="T6" y="T7"/>
                </a:cxn>
                <a:cxn ang="0">
                  <a:pos x="T8" y="T9"/>
                </a:cxn>
              </a:cxnLst>
              <a:rect l="0" t="0" r="r" b="b"/>
              <a:pathLst>
                <a:path w="599" h="635">
                  <a:moveTo>
                    <a:pt x="599" y="618"/>
                  </a:moveTo>
                  <a:lnTo>
                    <a:pt x="599" y="0"/>
                  </a:lnTo>
                  <a:lnTo>
                    <a:pt x="0" y="277"/>
                  </a:lnTo>
                  <a:lnTo>
                    <a:pt x="0" y="635"/>
                  </a:lnTo>
                  <a:lnTo>
                    <a:pt x="599" y="61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6" name="Freeform 19">
              <a:extLst>
                <a:ext uri="{FF2B5EF4-FFF2-40B4-BE49-F238E27FC236}">
                  <a16:creationId xmlns:a16="http://schemas.microsoft.com/office/drawing/2014/main" id="{A193DBA6-6310-4031-8D39-A3816932AC66}"/>
                </a:ext>
              </a:extLst>
            </p:cNvPr>
            <p:cNvSpPr>
              <a:spLocks/>
            </p:cNvSpPr>
            <p:nvPr/>
          </p:nvSpPr>
          <p:spPr bwMode="auto">
            <a:xfrm>
              <a:off x="2465" y="3261"/>
              <a:ext cx="7" cy="10"/>
            </a:xfrm>
            <a:custGeom>
              <a:avLst/>
              <a:gdLst>
                <a:gd name="T0" fmla="*/ 0 w 3"/>
                <a:gd name="T1" fmla="*/ 0 h 4"/>
                <a:gd name="T2" fmla="*/ 3 w 3"/>
                <a:gd name="T3" fmla="*/ 4 h 4"/>
                <a:gd name="T4" fmla="*/ 3 w 3"/>
                <a:gd name="T5" fmla="*/ 0 h 4"/>
                <a:gd name="T6" fmla="*/ 0 w 3"/>
                <a:gd name="T7" fmla="*/ 0 h 4"/>
              </a:gdLst>
              <a:ahLst/>
              <a:cxnLst>
                <a:cxn ang="0">
                  <a:pos x="T0" y="T1"/>
                </a:cxn>
                <a:cxn ang="0">
                  <a:pos x="T2" y="T3"/>
                </a:cxn>
                <a:cxn ang="0">
                  <a:pos x="T4" y="T5"/>
                </a:cxn>
                <a:cxn ang="0">
                  <a:pos x="T6" y="T7"/>
                </a:cxn>
              </a:cxnLst>
              <a:rect l="0" t="0" r="r" b="b"/>
              <a:pathLst>
                <a:path w="3" h="4">
                  <a:moveTo>
                    <a:pt x="0" y="0"/>
                  </a:moveTo>
                  <a:cubicBezTo>
                    <a:pt x="3" y="4"/>
                    <a:pt x="3" y="4"/>
                    <a:pt x="3" y="4"/>
                  </a:cubicBezTo>
                  <a:cubicBezTo>
                    <a:pt x="3" y="0"/>
                    <a:pt x="3" y="0"/>
                    <a:pt x="3" y="0"/>
                  </a:cubicBezTo>
                  <a:cubicBezTo>
                    <a:pt x="2" y="0"/>
                    <a:pt x="1" y="0"/>
                    <a:pt x="0" y="0"/>
                  </a:cubicBezTo>
                  <a:close/>
                </a:path>
              </a:pathLst>
            </a:custGeom>
            <a:solidFill>
              <a:srgbClr val="46BD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grpSp>
        <p:nvGrpSpPr>
          <p:cNvPr id="25" name="Group 5">
            <a:extLst>
              <a:ext uri="{FF2B5EF4-FFF2-40B4-BE49-F238E27FC236}">
                <a16:creationId xmlns:a16="http://schemas.microsoft.com/office/drawing/2014/main" id="{E4E51B3B-9C66-4664-B344-4284B8D0C3AB}"/>
              </a:ext>
            </a:extLst>
          </p:cNvPr>
          <p:cNvGrpSpPr>
            <a:grpSpLocks noChangeAspect="1"/>
          </p:cNvGrpSpPr>
          <p:nvPr userDrawn="1"/>
        </p:nvGrpSpPr>
        <p:grpSpPr bwMode="auto">
          <a:xfrm>
            <a:off x="724835" y="1612351"/>
            <a:ext cx="4810125" cy="4598988"/>
            <a:chOff x="2498" y="881"/>
            <a:chExt cx="3030" cy="2897"/>
          </a:xfrm>
        </p:grpSpPr>
        <p:sp>
          <p:nvSpPr>
            <p:cNvPr id="26" name="Oval 6">
              <a:extLst>
                <a:ext uri="{FF2B5EF4-FFF2-40B4-BE49-F238E27FC236}">
                  <a16:creationId xmlns:a16="http://schemas.microsoft.com/office/drawing/2014/main" id="{C03C1B52-B5E4-4DD1-8833-A676CB23B2BF}"/>
                </a:ext>
              </a:extLst>
            </p:cNvPr>
            <p:cNvSpPr>
              <a:spLocks noChangeArrowheads="1"/>
            </p:cNvSpPr>
            <p:nvPr/>
          </p:nvSpPr>
          <p:spPr bwMode="auto">
            <a:xfrm>
              <a:off x="2498" y="881"/>
              <a:ext cx="3030" cy="2897"/>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7" name="Freeform 7">
              <a:extLst>
                <a:ext uri="{FF2B5EF4-FFF2-40B4-BE49-F238E27FC236}">
                  <a16:creationId xmlns:a16="http://schemas.microsoft.com/office/drawing/2014/main" id="{2C551AB6-1EA8-4893-B6B2-55A94D128420}"/>
                </a:ext>
              </a:extLst>
            </p:cNvPr>
            <p:cNvSpPr>
              <a:spLocks/>
            </p:cNvSpPr>
            <p:nvPr/>
          </p:nvSpPr>
          <p:spPr bwMode="auto">
            <a:xfrm>
              <a:off x="3441" y="881"/>
              <a:ext cx="587" cy="2897"/>
            </a:xfrm>
            <a:custGeom>
              <a:avLst/>
              <a:gdLst>
                <a:gd name="T0" fmla="*/ 219 w 219"/>
                <a:gd name="T1" fmla="*/ 1081 h 1081"/>
                <a:gd name="T2" fmla="*/ 219 w 219"/>
                <a:gd name="T3" fmla="*/ 0 h 1081"/>
                <a:gd name="T4" fmla="*/ 219 w 219"/>
                <a:gd name="T5" fmla="*/ 1081 h 1081"/>
              </a:gdLst>
              <a:ahLst/>
              <a:cxnLst>
                <a:cxn ang="0">
                  <a:pos x="T0" y="T1"/>
                </a:cxn>
                <a:cxn ang="0">
                  <a:pos x="T2" y="T3"/>
                </a:cxn>
                <a:cxn ang="0">
                  <a:pos x="T4" y="T5"/>
                </a:cxn>
              </a:cxnLst>
              <a:rect l="0" t="0" r="r" b="b"/>
              <a:pathLst>
                <a:path w="219" h="1081">
                  <a:moveTo>
                    <a:pt x="219" y="1081"/>
                  </a:moveTo>
                  <a:cubicBezTo>
                    <a:pt x="219" y="0"/>
                    <a:pt x="219" y="0"/>
                    <a:pt x="219" y="0"/>
                  </a:cubicBezTo>
                  <a:cubicBezTo>
                    <a:pt x="219" y="0"/>
                    <a:pt x="0" y="569"/>
                    <a:pt x="219" y="1081"/>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8" name="Freeform 8">
              <a:extLst>
                <a:ext uri="{FF2B5EF4-FFF2-40B4-BE49-F238E27FC236}">
                  <a16:creationId xmlns:a16="http://schemas.microsoft.com/office/drawing/2014/main" id="{FEC70E49-7EBC-4A41-9864-B40AA0ACEA60}"/>
                </a:ext>
              </a:extLst>
            </p:cNvPr>
            <p:cNvSpPr>
              <a:spLocks/>
            </p:cNvSpPr>
            <p:nvPr/>
          </p:nvSpPr>
          <p:spPr bwMode="auto">
            <a:xfrm>
              <a:off x="4030" y="967"/>
              <a:ext cx="1426" cy="2725"/>
            </a:xfrm>
            <a:custGeom>
              <a:avLst/>
              <a:gdLst>
                <a:gd name="T0" fmla="*/ 416 w 532"/>
                <a:gd name="T1" fmla="*/ 509 h 1017"/>
                <a:gd name="T2" fmla="*/ 0 w 532"/>
                <a:gd name="T3" fmla="*/ 906 h 1017"/>
                <a:gd name="T4" fmla="*/ 0 w 532"/>
                <a:gd name="T5" fmla="*/ 1017 h 1017"/>
                <a:gd name="T6" fmla="*/ 532 w 532"/>
                <a:gd name="T7" fmla="*/ 509 h 1017"/>
                <a:gd name="T8" fmla="*/ 0 w 532"/>
                <a:gd name="T9" fmla="*/ 0 h 1017"/>
                <a:gd name="T10" fmla="*/ 0 w 532"/>
                <a:gd name="T11" fmla="*/ 111 h 1017"/>
                <a:gd name="T12" fmla="*/ 416 w 532"/>
                <a:gd name="T13" fmla="*/ 509 h 1017"/>
              </a:gdLst>
              <a:ahLst/>
              <a:cxnLst>
                <a:cxn ang="0">
                  <a:pos x="T0" y="T1"/>
                </a:cxn>
                <a:cxn ang="0">
                  <a:pos x="T2" y="T3"/>
                </a:cxn>
                <a:cxn ang="0">
                  <a:pos x="T4" y="T5"/>
                </a:cxn>
                <a:cxn ang="0">
                  <a:pos x="T6" y="T7"/>
                </a:cxn>
                <a:cxn ang="0">
                  <a:pos x="T8" y="T9"/>
                </a:cxn>
                <a:cxn ang="0">
                  <a:pos x="T10" y="T11"/>
                </a:cxn>
                <a:cxn ang="0">
                  <a:pos x="T12" y="T13"/>
                </a:cxn>
              </a:cxnLst>
              <a:rect l="0" t="0" r="r" b="b"/>
              <a:pathLst>
                <a:path w="532" h="1017">
                  <a:moveTo>
                    <a:pt x="416" y="509"/>
                  </a:moveTo>
                  <a:cubicBezTo>
                    <a:pt x="416" y="728"/>
                    <a:pt x="230" y="906"/>
                    <a:pt x="0" y="906"/>
                  </a:cubicBezTo>
                  <a:cubicBezTo>
                    <a:pt x="0" y="1017"/>
                    <a:pt x="0" y="1017"/>
                    <a:pt x="0" y="1017"/>
                  </a:cubicBezTo>
                  <a:cubicBezTo>
                    <a:pt x="294" y="1017"/>
                    <a:pt x="532" y="789"/>
                    <a:pt x="532" y="509"/>
                  </a:cubicBezTo>
                  <a:cubicBezTo>
                    <a:pt x="532" y="228"/>
                    <a:pt x="294" y="0"/>
                    <a:pt x="0" y="0"/>
                  </a:cubicBezTo>
                  <a:cubicBezTo>
                    <a:pt x="0" y="111"/>
                    <a:pt x="0" y="111"/>
                    <a:pt x="0" y="111"/>
                  </a:cubicBezTo>
                  <a:cubicBezTo>
                    <a:pt x="230" y="111"/>
                    <a:pt x="416" y="289"/>
                    <a:pt x="416" y="50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9" name="Freeform 9">
              <a:extLst>
                <a:ext uri="{FF2B5EF4-FFF2-40B4-BE49-F238E27FC236}">
                  <a16:creationId xmlns:a16="http://schemas.microsoft.com/office/drawing/2014/main" id="{E8A5815E-CB5E-44C5-AA26-5079FEB85FD0}"/>
                </a:ext>
              </a:extLst>
            </p:cNvPr>
            <p:cNvSpPr>
              <a:spLocks/>
            </p:cNvSpPr>
            <p:nvPr/>
          </p:nvSpPr>
          <p:spPr bwMode="auto">
            <a:xfrm>
              <a:off x="4023" y="1264"/>
              <a:ext cx="1127" cy="2131"/>
            </a:xfrm>
            <a:custGeom>
              <a:avLst/>
              <a:gdLst>
                <a:gd name="T0" fmla="*/ 416 w 416"/>
                <a:gd name="T1" fmla="*/ 398 h 795"/>
                <a:gd name="T2" fmla="*/ 0 w 416"/>
                <a:gd name="T3" fmla="*/ 0 h 795"/>
                <a:gd name="T4" fmla="*/ 0 w 416"/>
                <a:gd name="T5" fmla="*/ 176 h 795"/>
                <a:gd name="T6" fmla="*/ 232 w 416"/>
                <a:gd name="T7" fmla="*/ 398 h 795"/>
                <a:gd name="T8" fmla="*/ 0 w 416"/>
                <a:gd name="T9" fmla="*/ 620 h 795"/>
                <a:gd name="T10" fmla="*/ 0 w 416"/>
                <a:gd name="T11" fmla="*/ 795 h 795"/>
                <a:gd name="T12" fmla="*/ 416 w 416"/>
                <a:gd name="T13" fmla="*/ 398 h 795"/>
              </a:gdLst>
              <a:ahLst/>
              <a:cxnLst>
                <a:cxn ang="0">
                  <a:pos x="T0" y="T1"/>
                </a:cxn>
                <a:cxn ang="0">
                  <a:pos x="T2" y="T3"/>
                </a:cxn>
                <a:cxn ang="0">
                  <a:pos x="T4" y="T5"/>
                </a:cxn>
                <a:cxn ang="0">
                  <a:pos x="T6" y="T7"/>
                </a:cxn>
                <a:cxn ang="0">
                  <a:pos x="T8" y="T9"/>
                </a:cxn>
                <a:cxn ang="0">
                  <a:pos x="T10" y="T11"/>
                </a:cxn>
                <a:cxn ang="0">
                  <a:pos x="T12" y="T13"/>
                </a:cxn>
              </a:cxnLst>
              <a:rect l="0" t="0" r="r" b="b"/>
              <a:pathLst>
                <a:path w="416" h="795">
                  <a:moveTo>
                    <a:pt x="416" y="398"/>
                  </a:moveTo>
                  <a:cubicBezTo>
                    <a:pt x="416" y="178"/>
                    <a:pt x="230" y="0"/>
                    <a:pt x="0" y="0"/>
                  </a:cubicBezTo>
                  <a:cubicBezTo>
                    <a:pt x="0" y="176"/>
                    <a:pt x="0" y="176"/>
                    <a:pt x="0" y="176"/>
                  </a:cubicBezTo>
                  <a:cubicBezTo>
                    <a:pt x="128" y="176"/>
                    <a:pt x="232" y="275"/>
                    <a:pt x="232" y="398"/>
                  </a:cubicBezTo>
                  <a:cubicBezTo>
                    <a:pt x="232" y="520"/>
                    <a:pt x="128" y="620"/>
                    <a:pt x="0" y="620"/>
                  </a:cubicBezTo>
                  <a:cubicBezTo>
                    <a:pt x="0" y="795"/>
                    <a:pt x="0" y="795"/>
                    <a:pt x="0" y="795"/>
                  </a:cubicBezTo>
                  <a:cubicBezTo>
                    <a:pt x="230" y="795"/>
                    <a:pt x="416" y="617"/>
                    <a:pt x="416" y="39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0" name="Freeform 10">
              <a:extLst>
                <a:ext uri="{FF2B5EF4-FFF2-40B4-BE49-F238E27FC236}">
                  <a16:creationId xmlns:a16="http://schemas.microsoft.com/office/drawing/2014/main" id="{A4144173-8C55-4C85-92AC-78B4DB813498}"/>
                </a:ext>
              </a:extLst>
            </p:cNvPr>
            <p:cNvSpPr>
              <a:spLocks/>
            </p:cNvSpPr>
            <p:nvPr/>
          </p:nvSpPr>
          <p:spPr bwMode="auto">
            <a:xfrm>
              <a:off x="4023" y="1736"/>
              <a:ext cx="636" cy="1190"/>
            </a:xfrm>
            <a:custGeom>
              <a:avLst/>
              <a:gdLst>
                <a:gd name="T0" fmla="*/ 63 w 232"/>
                <a:gd name="T1" fmla="*/ 222 h 444"/>
                <a:gd name="T2" fmla="*/ 0 w 232"/>
                <a:gd name="T3" fmla="*/ 282 h 444"/>
                <a:gd name="T4" fmla="*/ 0 w 232"/>
                <a:gd name="T5" fmla="*/ 444 h 444"/>
                <a:gd name="T6" fmla="*/ 232 w 232"/>
                <a:gd name="T7" fmla="*/ 222 h 444"/>
                <a:gd name="T8" fmla="*/ 0 w 232"/>
                <a:gd name="T9" fmla="*/ 0 h 444"/>
                <a:gd name="T10" fmla="*/ 0 w 232"/>
                <a:gd name="T11" fmla="*/ 161 h 444"/>
                <a:gd name="T12" fmla="*/ 63 w 232"/>
                <a:gd name="T13" fmla="*/ 222 h 444"/>
              </a:gdLst>
              <a:ahLst/>
              <a:cxnLst>
                <a:cxn ang="0">
                  <a:pos x="T0" y="T1"/>
                </a:cxn>
                <a:cxn ang="0">
                  <a:pos x="T2" y="T3"/>
                </a:cxn>
                <a:cxn ang="0">
                  <a:pos x="T4" y="T5"/>
                </a:cxn>
                <a:cxn ang="0">
                  <a:pos x="T6" y="T7"/>
                </a:cxn>
                <a:cxn ang="0">
                  <a:pos x="T8" y="T9"/>
                </a:cxn>
                <a:cxn ang="0">
                  <a:pos x="T10" y="T11"/>
                </a:cxn>
                <a:cxn ang="0">
                  <a:pos x="T12" y="T13"/>
                </a:cxn>
              </a:cxnLst>
              <a:rect l="0" t="0" r="r" b="b"/>
              <a:pathLst>
                <a:path w="232" h="444">
                  <a:moveTo>
                    <a:pt x="63" y="222"/>
                  </a:moveTo>
                  <a:cubicBezTo>
                    <a:pt x="63" y="255"/>
                    <a:pt x="35" y="282"/>
                    <a:pt x="0" y="282"/>
                  </a:cubicBezTo>
                  <a:cubicBezTo>
                    <a:pt x="0" y="444"/>
                    <a:pt x="0" y="444"/>
                    <a:pt x="0" y="444"/>
                  </a:cubicBezTo>
                  <a:cubicBezTo>
                    <a:pt x="128" y="444"/>
                    <a:pt x="232" y="344"/>
                    <a:pt x="232" y="222"/>
                  </a:cubicBezTo>
                  <a:cubicBezTo>
                    <a:pt x="232" y="99"/>
                    <a:pt x="128" y="0"/>
                    <a:pt x="0" y="0"/>
                  </a:cubicBezTo>
                  <a:cubicBezTo>
                    <a:pt x="0" y="161"/>
                    <a:pt x="0" y="161"/>
                    <a:pt x="0" y="161"/>
                  </a:cubicBezTo>
                  <a:cubicBezTo>
                    <a:pt x="35" y="161"/>
                    <a:pt x="63" y="188"/>
                    <a:pt x="63" y="222"/>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1" name="Freeform 11">
              <a:extLst>
                <a:ext uri="{FF2B5EF4-FFF2-40B4-BE49-F238E27FC236}">
                  <a16:creationId xmlns:a16="http://schemas.microsoft.com/office/drawing/2014/main" id="{84473709-1F69-4BEC-830E-F209EEB1B5AC}"/>
                </a:ext>
              </a:extLst>
            </p:cNvPr>
            <p:cNvSpPr>
              <a:spLocks/>
            </p:cNvSpPr>
            <p:nvPr/>
          </p:nvSpPr>
          <p:spPr bwMode="auto">
            <a:xfrm>
              <a:off x="4015" y="2167"/>
              <a:ext cx="168" cy="325"/>
            </a:xfrm>
            <a:custGeom>
              <a:avLst/>
              <a:gdLst>
                <a:gd name="T0" fmla="*/ 63 w 63"/>
                <a:gd name="T1" fmla="*/ 61 h 121"/>
                <a:gd name="T2" fmla="*/ 0 w 63"/>
                <a:gd name="T3" fmla="*/ 0 h 121"/>
                <a:gd name="T4" fmla="*/ 0 w 63"/>
                <a:gd name="T5" fmla="*/ 121 h 121"/>
                <a:gd name="T6" fmla="*/ 63 w 63"/>
                <a:gd name="T7" fmla="*/ 61 h 121"/>
              </a:gdLst>
              <a:ahLst/>
              <a:cxnLst>
                <a:cxn ang="0">
                  <a:pos x="T0" y="T1"/>
                </a:cxn>
                <a:cxn ang="0">
                  <a:pos x="T2" y="T3"/>
                </a:cxn>
                <a:cxn ang="0">
                  <a:pos x="T4" y="T5"/>
                </a:cxn>
                <a:cxn ang="0">
                  <a:pos x="T6" y="T7"/>
                </a:cxn>
              </a:cxnLst>
              <a:rect l="0" t="0" r="r" b="b"/>
              <a:pathLst>
                <a:path w="63" h="121">
                  <a:moveTo>
                    <a:pt x="63" y="61"/>
                  </a:moveTo>
                  <a:cubicBezTo>
                    <a:pt x="63" y="27"/>
                    <a:pt x="35" y="0"/>
                    <a:pt x="0" y="0"/>
                  </a:cubicBezTo>
                  <a:cubicBezTo>
                    <a:pt x="0" y="121"/>
                    <a:pt x="0" y="121"/>
                    <a:pt x="0" y="121"/>
                  </a:cubicBezTo>
                  <a:cubicBezTo>
                    <a:pt x="35" y="121"/>
                    <a:pt x="63" y="94"/>
                    <a:pt x="63" y="6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2" name="Freeform 12">
              <a:extLst>
                <a:ext uri="{FF2B5EF4-FFF2-40B4-BE49-F238E27FC236}">
                  <a16:creationId xmlns:a16="http://schemas.microsoft.com/office/drawing/2014/main" id="{B985EF81-0DFD-4AB3-97D2-07E7629FE0AA}"/>
                </a:ext>
              </a:extLst>
            </p:cNvPr>
            <p:cNvSpPr>
              <a:spLocks/>
            </p:cNvSpPr>
            <p:nvPr/>
          </p:nvSpPr>
          <p:spPr bwMode="auto">
            <a:xfrm>
              <a:off x="3915" y="1744"/>
              <a:ext cx="100" cy="1171"/>
            </a:xfrm>
            <a:custGeom>
              <a:avLst/>
              <a:gdLst>
                <a:gd name="T0" fmla="*/ 37 w 37"/>
                <a:gd name="T1" fmla="*/ 437 h 437"/>
                <a:gd name="T2" fmla="*/ 37 w 37"/>
                <a:gd name="T3" fmla="*/ 279 h 437"/>
                <a:gd name="T4" fmla="*/ 5 w 37"/>
                <a:gd name="T5" fmla="*/ 219 h 437"/>
                <a:gd name="T6" fmla="*/ 37 w 37"/>
                <a:gd name="T7" fmla="*/ 158 h 437"/>
                <a:gd name="T8" fmla="*/ 37 w 37"/>
                <a:gd name="T9" fmla="*/ 0 h 437"/>
                <a:gd name="T10" fmla="*/ 1 w 37"/>
                <a:gd name="T11" fmla="*/ 107 h 437"/>
                <a:gd name="T12" fmla="*/ 0 w 37"/>
                <a:gd name="T13" fmla="*/ 219 h 437"/>
                <a:gd name="T14" fmla="*/ 1 w 37"/>
                <a:gd name="T15" fmla="*/ 330 h 437"/>
                <a:gd name="T16" fmla="*/ 37 w 37"/>
                <a:gd name="T17"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37">
                  <a:moveTo>
                    <a:pt x="37" y="437"/>
                  </a:moveTo>
                  <a:cubicBezTo>
                    <a:pt x="37" y="279"/>
                    <a:pt x="37" y="279"/>
                    <a:pt x="37" y="279"/>
                  </a:cubicBezTo>
                  <a:cubicBezTo>
                    <a:pt x="19" y="279"/>
                    <a:pt x="5" y="252"/>
                    <a:pt x="5" y="219"/>
                  </a:cubicBezTo>
                  <a:cubicBezTo>
                    <a:pt x="5" y="185"/>
                    <a:pt x="19" y="158"/>
                    <a:pt x="37" y="158"/>
                  </a:cubicBezTo>
                  <a:cubicBezTo>
                    <a:pt x="37" y="0"/>
                    <a:pt x="37" y="0"/>
                    <a:pt x="37" y="0"/>
                  </a:cubicBezTo>
                  <a:cubicBezTo>
                    <a:pt x="22" y="0"/>
                    <a:pt x="8" y="43"/>
                    <a:pt x="1" y="107"/>
                  </a:cubicBezTo>
                  <a:cubicBezTo>
                    <a:pt x="0" y="142"/>
                    <a:pt x="0" y="180"/>
                    <a:pt x="0" y="219"/>
                  </a:cubicBezTo>
                  <a:cubicBezTo>
                    <a:pt x="0" y="257"/>
                    <a:pt x="0" y="295"/>
                    <a:pt x="1" y="330"/>
                  </a:cubicBezTo>
                  <a:cubicBezTo>
                    <a:pt x="8" y="394"/>
                    <a:pt x="22" y="437"/>
                    <a:pt x="37" y="437"/>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3" name="Freeform 13">
              <a:extLst>
                <a:ext uri="{FF2B5EF4-FFF2-40B4-BE49-F238E27FC236}">
                  <a16:creationId xmlns:a16="http://schemas.microsoft.com/office/drawing/2014/main" id="{CC990BC9-8A2F-421E-978D-505E957053C8}"/>
                </a:ext>
              </a:extLst>
            </p:cNvPr>
            <p:cNvSpPr>
              <a:spLocks/>
            </p:cNvSpPr>
            <p:nvPr/>
          </p:nvSpPr>
          <p:spPr bwMode="auto">
            <a:xfrm>
              <a:off x="3929" y="2167"/>
              <a:ext cx="86" cy="325"/>
            </a:xfrm>
            <a:custGeom>
              <a:avLst/>
              <a:gdLst>
                <a:gd name="T0" fmla="*/ 0 w 32"/>
                <a:gd name="T1" fmla="*/ 61 h 121"/>
                <a:gd name="T2" fmla="*/ 32 w 32"/>
                <a:gd name="T3" fmla="*/ 121 h 121"/>
                <a:gd name="T4" fmla="*/ 32 w 32"/>
                <a:gd name="T5" fmla="*/ 0 h 121"/>
                <a:gd name="T6" fmla="*/ 0 w 32"/>
                <a:gd name="T7" fmla="*/ 61 h 121"/>
              </a:gdLst>
              <a:ahLst/>
              <a:cxnLst>
                <a:cxn ang="0">
                  <a:pos x="T0" y="T1"/>
                </a:cxn>
                <a:cxn ang="0">
                  <a:pos x="T2" y="T3"/>
                </a:cxn>
                <a:cxn ang="0">
                  <a:pos x="T4" y="T5"/>
                </a:cxn>
                <a:cxn ang="0">
                  <a:pos x="T6" y="T7"/>
                </a:cxn>
              </a:cxnLst>
              <a:rect l="0" t="0" r="r" b="b"/>
              <a:pathLst>
                <a:path w="32" h="121">
                  <a:moveTo>
                    <a:pt x="0" y="61"/>
                  </a:moveTo>
                  <a:cubicBezTo>
                    <a:pt x="0" y="94"/>
                    <a:pt x="14" y="121"/>
                    <a:pt x="32" y="121"/>
                  </a:cubicBezTo>
                  <a:cubicBezTo>
                    <a:pt x="32" y="0"/>
                    <a:pt x="32" y="0"/>
                    <a:pt x="32" y="0"/>
                  </a:cubicBezTo>
                  <a:cubicBezTo>
                    <a:pt x="14" y="0"/>
                    <a:pt x="0" y="27"/>
                    <a:pt x="0" y="6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4" name="Freeform 14">
              <a:extLst>
                <a:ext uri="{FF2B5EF4-FFF2-40B4-BE49-F238E27FC236}">
                  <a16:creationId xmlns:a16="http://schemas.microsoft.com/office/drawing/2014/main" id="{3C418A55-BCC3-49D5-B260-BE8B544682DE}"/>
                </a:ext>
              </a:extLst>
            </p:cNvPr>
            <p:cNvSpPr>
              <a:spLocks/>
            </p:cNvSpPr>
            <p:nvPr/>
          </p:nvSpPr>
          <p:spPr bwMode="auto">
            <a:xfrm>
              <a:off x="3415" y="881"/>
              <a:ext cx="613" cy="2897"/>
            </a:xfrm>
            <a:custGeom>
              <a:avLst/>
              <a:gdLst>
                <a:gd name="T0" fmla="*/ 229 w 229"/>
                <a:gd name="T1" fmla="*/ 20 h 1081"/>
                <a:gd name="T2" fmla="*/ 229 w 229"/>
                <a:gd name="T3" fmla="*/ 1061 h 1081"/>
                <a:gd name="T4" fmla="*/ 229 w 229"/>
                <a:gd name="T5" fmla="*/ 1081 h 1081"/>
                <a:gd name="T6" fmla="*/ 224 w 229"/>
                <a:gd name="T7" fmla="*/ 1080 h 1081"/>
                <a:gd name="T8" fmla="*/ 229 w 229"/>
                <a:gd name="T9" fmla="*/ 0 h 1081"/>
                <a:gd name="T10" fmla="*/ 229 w 229"/>
                <a:gd name="T11" fmla="*/ 20 h 1081"/>
              </a:gdLst>
              <a:ahLst/>
              <a:cxnLst>
                <a:cxn ang="0">
                  <a:pos x="T0" y="T1"/>
                </a:cxn>
                <a:cxn ang="0">
                  <a:pos x="T2" y="T3"/>
                </a:cxn>
                <a:cxn ang="0">
                  <a:pos x="T4" y="T5"/>
                </a:cxn>
                <a:cxn ang="0">
                  <a:pos x="T6" y="T7"/>
                </a:cxn>
                <a:cxn ang="0">
                  <a:pos x="T8" y="T9"/>
                </a:cxn>
                <a:cxn ang="0">
                  <a:pos x="T10" y="T11"/>
                </a:cxn>
              </a:cxnLst>
              <a:rect l="0" t="0" r="r" b="b"/>
              <a:pathLst>
                <a:path w="229" h="1081">
                  <a:moveTo>
                    <a:pt x="229" y="20"/>
                  </a:moveTo>
                  <a:cubicBezTo>
                    <a:pt x="229" y="20"/>
                    <a:pt x="33" y="591"/>
                    <a:pt x="229" y="1061"/>
                  </a:cubicBezTo>
                  <a:cubicBezTo>
                    <a:pt x="229" y="1081"/>
                    <a:pt x="229" y="1081"/>
                    <a:pt x="229" y="1081"/>
                  </a:cubicBezTo>
                  <a:cubicBezTo>
                    <a:pt x="224" y="1080"/>
                    <a:pt x="224" y="1080"/>
                    <a:pt x="224" y="1080"/>
                  </a:cubicBezTo>
                  <a:cubicBezTo>
                    <a:pt x="224" y="1080"/>
                    <a:pt x="0" y="669"/>
                    <a:pt x="229" y="0"/>
                  </a:cubicBezTo>
                  <a:lnTo>
                    <a:pt x="229" y="2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5" name="Freeform 15">
              <a:extLst>
                <a:ext uri="{FF2B5EF4-FFF2-40B4-BE49-F238E27FC236}">
                  <a16:creationId xmlns:a16="http://schemas.microsoft.com/office/drawing/2014/main" id="{E8A6C3C1-FCEE-4A59-9A68-6747C06FEB69}"/>
                </a:ext>
              </a:extLst>
            </p:cNvPr>
            <p:cNvSpPr>
              <a:spLocks/>
            </p:cNvSpPr>
            <p:nvPr/>
          </p:nvSpPr>
          <p:spPr bwMode="auto">
            <a:xfrm>
              <a:off x="3666" y="1270"/>
              <a:ext cx="349" cy="2119"/>
            </a:xfrm>
            <a:custGeom>
              <a:avLst/>
              <a:gdLst>
                <a:gd name="T0" fmla="*/ 130 w 130"/>
                <a:gd name="T1" fmla="*/ 0 h 791"/>
                <a:gd name="T2" fmla="*/ 130 w 130"/>
                <a:gd name="T3" fmla="*/ 791 h 791"/>
                <a:gd name="T4" fmla="*/ 130 w 130"/>
                <a:gd name="T5" fmla="*/ 614 h 791"/>
                <a:gd name="T6" fmla="*/ 130 w 130"/>
                <a:gd name="T7" fmla="*/ 177 h 791"/>
                <a:gd name="T8" fmla="*/ 130 w 130"/>
                <a:gd name="T9" fmla="*/ 0 h 791"/>
              </a:gdLst>
              <a:ahLst/>
              <a:cxnLst>
                <a:cxn ang="0">
                  <a:pos x="T0" y="T1"/>
                </a:cxn>
                <a:cxn ang="0">
                  <a:pos x="T2" y="T3"/>
                </a:cxn>
                <a:cxn ang="0">
                  <a:pos x="T4" y="T5"/>
                </a:cxn>
                <a:cxn ang="0">
                  <a:pos x="T6" y="T7"/>
                </a:cxn>
                <a:cxn ang="0">
                  <a:pos x="T8" y="T9"/>
                </a:cxn>
              </a:cxnLst>
              <a:rect l="0" t="0" r="r" b="b"/>
              <a:pathLst>
                <a:path w="130" h="791">
                  <a:moveTo>
                    <a:pt x="130" y="0"/>
                  </a:moveTo>
                  <a:cubicBezTo>
                    <a:pt x="130" y="0"/>
                    <a:pt x="0" y="396"/>
                    <a:pt x="130" y="791"/>
                  </a:cubicBezTo>
                  <a:cubicBezTo>
                    <a:pt x="130" y="614"/>
                    <a:pt x="130" y="614"/>
                    <a:pt x="130" y="614"/>
                  </a:cubicBezTo>
                  <a:cubicBezTo>
                    <a:pt x="130" y="614"/>
                    <a:pt x="42" y="430"/>
                    <a:pt x="130" y="177"/>
                  </a:cubicBezTo>
                  <a:lnTo>
                    <a:pt x="13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sp>
        <p:nvSpPr>
          <p:cNvPr id="37" name="Espace réservé du texte 36">
            <a:extLst>
              <a:ext uri="{FF2B5EF4-FFF2-40B4-BE49-F238E27FC236}">
                <a16:creationId xmlns:a16="http://schemas.microsoft.com/office/drawing/2014/main" id="{47B1B0E1-6A7F-4DD0-A731-51CF543D6CE6}"/>
              </a:ext>
            </a:extLst>
          </p:cNvPr>
          <p:cNvSpPr>
            <a:spLocks noGrp="1"/>
          </p:cNvSpPr>
          <p:nvPr>
            <p:ph type="body" sz="quarter" idx="10" hasCustomPrompt="1"/>
          </p:nvPr>
        </p:nvSpPr>
        <p:spPr>
          <a:xfrm>
            <a:off x="6458885" y="2525842"/>
            <a:ext cx="641350" cy="547154"/>
          </a:xfrm>
          <a:prstGeom prst="rect">
            <a:avLst/>
          </a:prstGeom>
        </p:spPr>
        <p:txBody>
          <a:bodyPr anchor="ctr"/>
          <a:lstStyle>
            <a:lvl1pPr marL="0" indent="0" algn="l">
              <a:buNone/>
              <a:defRPr sz="3200">
                <a:solidFill>
                  <a:schemeClr val="bg1"/>
                </a:solidFill>
                <a:latin typeface="+mn-lt"/>
              </a:defRPr>
            </a:lvl1pPr>
          </a:lstStyle>
          <a:p>
            <a:pPr lvl="0"/>
            <a:r>
              <a:rPr lang="fr-FR" dirty="0"/>
              <a:t>1</a:t>
            </a:r>
          </a:p>
        </p:txBody>
      </p:sp>
      <p:sp>
        <p:nvSpPr>
          <p:cNvPr id="39" name="Espace réservé du texte 38">
            <a:extLst>
              <a:ext uri="{FF2B5EF4-FFF2-40B4-BE49-F238E27FC236}">
                <a16:creationId xmlns:a16="http://schemas.microsoft.com/office/drawing/2014/main" id="{0D04C076-FE45-4EE4-B694-1315AD967B02}"/>
              </a:ext>
            </a:extLst>
          </p:cNvPr>
          <p:cNvSpPr>
            <a:spLocks noGrp="1"/>
          </p:cNvSpPr>
          <p:nvPr>
            <p:ph type="body" sz="quarter" idx="11" hasCustomPrompt="1"/>
          </p:nvPr>
        </p:nvSpPr>
        <p:spPr>
          <a:xfrm>
            <a:off x="6458885" y="3606381"/>
            <a:ext cx="641350" cy="636588"/>
          </a:xfrm>
          <a:prstGeom prst="rect">
            <a:avLst/>
          </a:prstGeom>
        </p:spPr>
        <p:txBody>
          <a:bodyPr anchor="ctr"/>
          <a:lstStyle>
            <a:lvl1pPr marL="0" indent="0">
              <a:buNone/>
              <a:defRPr sz="3200">
                <a:solidFill>
                  <a:schemeClr val="bg1"/>
                </a:solidFill>
              </a:defRPr>
            </a:lvl1pPr>
          </a:lstStyle>
          <a:p>
            <a:pPr lvl="0"/>
            <a:r>
              <a:rPr lang="fr-FR" sz="3200" dirty="0"/>
              <a:t>2</a:t>
            </a:r>
            <a:endParaRPr lang="fr-FR" dirty="0"/>
          </a:p>
        </p:txBody>
      </p:sp>
      <p:sp>
        <p:nvSpPr>
          <p:cNvPr id="41" name="Espace réservé du texte 40">
            <a:extLst>
              <a:ext uri="{FF2B5EF4-FFF2-40B4-BE49-F238E27FC236}">
                <a16:creationId xmlns:a16="http://schemas.microsoft.com/office/drawing/2014/main" id="{B065C513-C50D-45FF-B212-22B7DC1E76DF}"/>
              </a:ext>
            </a:extLst>
          </p:cNvPr>
          <p:cNvSpPr>
            <a:spLocks noGrp="1"/>
          </p:cNvSpPr>
          <p:nvPr>
            <p:ph type="body" sz="quarter" idx="12" hasCustomPrompt="1"/>
          </p:nvPr>
        </p:nvSpPr>
        <p:spPr>
          <a:xfrm>
            <a:off x="6478803" y="4712725"/>
            <a:ext cx="641350" cy="647700"/>
          </a:xfrm>
          <a:prstGeom prst="rect">
            <a:avLst/>
          </a:prstGeom>
        </p:spPr>
        <p:txBody>
          <a:bodyPr anchor="ctr"/>
          <a:lstStyle>
            <a:lvl1pPr marL="0" indent="0">
              <a:buNone/>
              <a:defRPr sz="3200">
                <a:solidFill>
                  <a:schemeClr val="bg1"/>
                </a:solidFill>
              </a:defRPr>
            </a:lvl1pPr>
          </a:lstStyle>
          <a:p>
            <a:pPr lvl="0"/>
            <a:r>
              <a:rPr lang="fr-FR" dirty="0"/>
              <a:t>3</a:t>
            </a:r>
          </a:p>
        </p:txBody>
      </p:sp>
      <p:sp>
        <p:nvSpPr>
          <p:cNvPr id="45" name="Espace réservé du texte 44">
            <a:extLst>
              <a:ext uri="{FF2B5EF4-FFF2-40B4-BE49-F238E27FC236}">
                <a16:creationId xmlns:a16="http://schemas.microsoft.com/office/drawing/2014/main" id="{7034DAB8-B892-4672-AB46-D101BD6D352D}"/>
              </a:ext>
            </a:extLst>
          </p:cNvPr>
          <p:cNvSpPr>
            <a:spLocks noGrp="1"/>
          </p:cNvSpPr>
          <p:nvPr>
            <p:ph type="body" sz="quarter" idx="14" hasCustomPrompt="1"/>
          </p:nvPr>
        </p:nvSpPr>
        <p:spPr>
          <a:xfrm>
            <a:off x="7100905" y="2526508"/>
            <a:ext cx="2895600" cy="558800"/>
          </a:xfrm>
          <a:prstGeom prst="rect">
            <a:avLst/>
          </a:prstGeom>
        </p:spPr>
        <p:txBody>
          <a:bodyPr/>
          <a:lstStyle>
            <a:lvl1pPr marL="0" indent="0">
              <a:lnSpc>
                <a:spcPct val="20000"/>
              </a:lnSpc>
              <a:buNone/>
              <a:defRPr sz="1100">
                <a:solidFill>
                  <a:schemeClr val="bg1"/>
                </a:solidFill>
              </a:defRPr>
            </a:lvl1pPr>
            <a:lvl2pPr marL="457200" indent="0">
              <a:buNone/>
              <a:defRPr sz="1100">
                <a:solidFill>
                  <a:schemeClr val="bg1"/>
                </a:solidFill>
              </a:defRPr>
            </a:lvl2pPr>
            <a:lvl3pPr marL="914400" indent="0">
              <a:buNone/>
              <a:defRPr sz="11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fr-FR" dirty="0"/>
              <a:t>Texte</a:t>
            </a:r>
          </a:p>
        </p:txBody>
      </p:sp>
      <p:sp>
        <p:nvSpPr>
          <p:cNvPr id="47" name="Espace réservé du texte 46">
            <a:extLst>
              <a:ext uri="{FF2B5EF4-FFF2-40B4-BE49-F238E27FC236}">
                <a16:creationId xmlns:a16="http://schemas.microsoft.com/office/drawing/2014/main" id="{415A645D-9FBA-46C5-B83F-D556ACA3AFD6}"/>
              </a:ext>
            </a:extLst>
          </p:cNvPr>
          <p:cNvSpPr>
            <a:spLocks noGrp="1"/>
          </p:cNvSpPr>
          <p:nvPr>
            <p:ph type="body" sz="quarter" idx="15" hasCustomPrompt="1"/>
          </p:nvPr>
        </p:nvSpPr>
        <p:spPr>
          <a:xfrm>
            <a:off x="7100905" y="3619863"/>
            <a:ext cx="3313113" cy="677862"/>
          </a:xfrm>
          <a:prstGeom prst="rect">
            <a:avLst/>
          </a:prstGeom>
        </p:spPr>
        <p:txBody>
          <a:bodyPr/>
          <a:lstStyle>
            <a:lvl1pPr marL="0" indent="0">
              <a:lnSpc>
                <a:spcPct val="20000"/>
              </a:lnSpc>
              <a:buNone/>
              <a:defRPr sz="1100">
                <a:solidFill>
                  <a:schemeClr val="bg1"/>
                </a:solidFill>
              </a:defRPr>
            </a:lvl1pPr>
          </a:lstStyle>
          <a:p>
            <a:pPr lvl="0"/>
            <a:r>
              <a:rPr lang="fr-FR" sz="1100" dirty="0"/>
              <a:t>Texte</a:t>
            </a:r>
            <a:endParaRPr lang="fr-FR" dirty="0"/>
          </a:p>
        </p:txBody>
      </p:sp>
      <p:sp>
        <p:nvSpPr>
          <p:cNvPr id="49" name="Espace réservé du texte 48">
            <a:extLst>
              <a:ext uri="{FF2B5EF4-FFF2-40B4-BE49-F238E27FC236}">
                <a16:creationId xmlns:a16="http://schemas.microsoft.com/office/drawing/2014/main" id="{0A2CF8D2-147C-4DBF-91F4-3AED19E38F09}"/>
              </a:ext>
            </a:extLst>
          </p:cNvPr>
          <p:cNvSpPr>
            <a:spLocks noGrp="1"/>
          </p:cNvSpPr>
          <p:nvPr>
            <p:ph type="body" sz="quarter" idx="16" hasCustomPrompt="1"/>
          </p:nvPr>
        </p:nvSpPr>
        <p:spPr>
          <a:xfrm>
            <a:off x="7133810" y="4712495"/>
            <a:ext cx="4032539" cy="673330"/>
          </a:xfrm>
          <a:prstGeom prst="rect">
            <a:avLst/>
          </a:prstGeom>
        </p:spPr>
        <p:txBody>
          <a:bodyPr/>
          <a:lstStyle>
            <a:lvl1pPr marL="0" indent="0">
              <a:lnSpc>
                <a:spcPct val="20000"/>
              </a:lnSpc>
              <a:buNone/>
              <a:defRPr sz="1100">
                <a:solidFill>
                  <a:schemeClr val="bg1"/>
                </a:solidFill>
              </a:defRPr>
            </a:lvl1pPr>
          </a:lstStyle>
          <a:p>
            <a:pPr lvl="0"/>
            <a:r>
              <a:rPr lang="fr-FR" dirty="0"/>
              <a:t>Texte</a:t>
            </a:r>
          </a:p>
        </p:txBody>
      </p:sp>
    </p:spTree>
    <p:extLst>
      <p:ext uri="{BB962C8B-B14F-4D97-AF65-F5344CB8AC3E}">
        <p14:creationId xmlns:p14="http://schemas.microsoft.com/office/powerpoint/2010/main" val="2711599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5F8CF2-6B30-4CA4-A409-C46ECFEDACE7}"/>
              </a:ext>
            </a:extLst>
          </p:cNvPr>
          <p:cNvSpPr>
            <a:spLocks noGrp="1"/>
          </p:cNvSpPr>
          <p:nvPr>
            <p:ph type="title"/>
          </p:nvPr>
        </p:nvSpPr>
        <p:spPr/>
        <p:txBody>
          <a:bodyPr/>
          <a:lstStyle/>
          <a:p>
            <a:r>
              <a:rPr lang="fr-FR"/>
              <a:t>Modifiez le style du titre</a:t>
            </a:r>
          </a:p>
        </p:txBody>
      </p:sp>
      <p:graphicFrame>
        <p:nvGraphicFramePr>
          <p:cNvPr id="3" name="Diagram 3">
            <a:extLst>
              <a:ext uri="{FF2B5EF4-FFF2-40B4-BE49-F238E27FC236}">
                <a16:creationId xmlns:a16="http://schemas.microsoft.com/office/drawing/2014/main" id="{0E6BED71-8A71-4EE8-9F73-97A3E138D3F8}"/>
              </a:ext>
            </a:extLst>
          </p:cNvPr>
          <p:cNvGraphicFramePr/>
          <p:nvPr userDrawn="1">
            <p:extLst>
              <p:ext uri="{D42A27DB-BD31-4B8C-83A1-F6EECF244321}">
                <p14:modId xmlns:p14="http://schemas.microsoft.com/office/powerpoint/2010/main" val="2350398996"/>
              </p:ext>
            </p:extLst>
          </p:nvPr>
        </p:nvGraphicFramePr>
        <p:xfrm>
          <a:off x="1433520" y="623459"/>
          <a:ext cx="8940800" cy="6009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10">
            <a:extLst>
              <a:ext uri="{FF2B5EF4-FFF2-40B4-BE49-F238E27FC236}">
                <a16:creationId xmlns:a16="http://schemas.microsoft.com/office/drawing/2014/main" id="{705EAB7F-D8A6-4781-8F72-5C9EB61127E5}"/>
              </a:ext>
            </a:extLst>
          </p:cNvPr>
          <p:cNvCxnSpPr/>
          <p:nvPr userDrawn="1"/>
        </p:nvCxnSpPr>
        <p:spPr>
          <a:xfrm flipV="1">
            <a:off x="2510039" y="2415701"/>
            <a:ext cx="0" cy="400157"/>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1">
            <a:extLst>
              <a:ext uri="{FF2B5EF4-FFF2-40B4-BE49-F238E27FC236}">
                <a16:creationId xmlns:a16="http://schemas.microsoft.com/office/drawing/2014/main" id="{2A036D4C-678B-4EA1-A6B8-D2E3DF3BE3AA}"/>
              </a:ext>
            </a:extLst>
          </p:cNvPr>
          <p:cNvCxnSpPr/>
          <p:nvPr userDrawn="1"/>
        </p:nvCxnSpPr>
        <p:spPr>
          <a:xfrm flipV="1">
            <a:off x="5328366" y="2415701"/>
            <a:ext cx="0" cy="400157"/>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2">
            <a:extLst>
              <a:ext uri="{FF2B5EF4-FFF2-40B4-BE49-F238E27FC236}">
                <a16:creationId xmlns:a16="http://schemas.microsoft.com/office/drawing/2014/main" id="{2642A827-74C8-44F6-9DB3-14934A7C8B9D}"/>
              </a:ext>
            </a:extLst>
          </p:cNvPr>
          <p:cNvCxnSpPr/>
          <p:nvPr userDrawn="1"/>
        </p:nvCxnSpPr>
        <p:spPr>
          <a:xfrm flipV="1">
            <a:off x="8146692" y="2415701"/>
            <a:ext cx="0" cy="400157"/>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3">
            <a:extLst>
              <a:ext uri="{FF2B5EF4-FFF2-40B4-BE49-F238E27FC236}">
                <a16:creationId xmlns:a16="http://schemas.microsoft.com/office/drawing/2014/main" id="{FBDC77ED-055C-4DD5-97BD-610BADEE3B06}"/>
              </a:ext>
            </a:extLst>
          </p:cNvPr>
          <p:cNvCxnSpPr/>
          <p:nvPr userDrawn="1"/>
        </p:nvCxnSpPr>
        <p:spPr>
          <a:xfrm>
            <a:off x="3988962" y="4422659"/>
            <a:ext cx="0" cy="400157"/>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4">
            <a:extLst>
              <a:ext uri="{FF2B5EF4-FFF2-40B4-BE49-F238E27FC236}">
                <a16:creationId xmlns:a16="http://schemas.microsoft.com/office/drawing/2014/main" id="{60CCE77F-652B-4CCB-B119-DB597BC71231}"/>
              </a:ext>
            </a:extLst>
          </p:cNvPr>
          <p:cNvCxnSpPr/>
          <p:nvPr userDrawn="1"/>
        </p:nvCxnSpPr>
        <p:spPr>
          <a:xfrm>
            <a:off x="6833047" y="4422659"/>
            <a:ext cx="0" cy="400157"/>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1" name="Espace réservé du texte 30">
            <a:extLst>
              <a:ext uri="{FF2B5EF4-FFF2-40B4-BE49-F238E27FC236}">
                <a16:creationId xmlns:a16="http://schemas.microsoft.com/office/drawing/2014/main" id="{EDBDBB09-B309-4D1C-AC5F-568389DA04CB}"/>
              </a:ext>
            </a:extLst>
          </p:cNvPr>
          <p:cNvSpPr>
            <a:spLocks noGrp="1"/>
          </p:cNvSpPr>
          <p:nvPr>
            <p:ph type="body" sz="quarter" idx="10" hasCustomPrompt="1"/>
          </p:nvPr>
        </p:nvSpPr>
        <p:spPr>
          <a:xfrm>
            <a:off x="2128443" y="3265487"/>
            <a:ext cx="706438" cy="725488"/>
          </a:xfrm>
          <a:prstGeom prst="rect">
            <a:avLst/>
          </a:prstGeom>
        </p:spPr>
        <p:txBody>
          <a:bodyPr anchor="t"/>
          <a:lstStyle>
            <a:lvl1pPr marL="0" indent="0" algn="ctr">
              <a:buNone/>
              <a:defRPr sz="5000">
                <a:solidFill>
                  <a:schemeClr val="bg1"/>
                </a:solidFill>
                <a:latin typeface="+mj-lt"/>
              </a:defRPr>
            </a:lvl1pPr>
          </a:lstStyle>
          <a:p>
            <a:pPr lvl="0"/>
            <a:r>
              <a:rPr lang="fr-FR" dirty="0"/>
              <a:t>1</a:t>
            </a:r>
          </a:p>
        </p:txBody>
      </p:sp>
      <p:sp>
        <p:nvSpPr>
          <p:cNvPr id="33" name="Espace réservé du texte 32">
            <a:extLst>
              <a:ext uri="{FF2B5EF4-FFF2-40B4-BE49-F238E27FC236}">
                <a16:creationId xmlns:a16="http://schemas.microsoft.com/office/drawing/2014/main" id="{AA124154-22B0-4895-91B2-9E5F0E9B06A2}"/>
              </a:ext>
            </a:extLst>
          </p:cNvPr>
          <p:cNvSpPr>
            <a:spLocks noGrp="1"/>
          </p:cNvSpPr>
          <p:nvPr>
            <p:ph type="body" sz="quarter" idx="11" hasCustomPrompt="1"/>
          </p:nvPr>
        </p:nvSpPr>
        <p:spPr>
          <a:xfrm>
            <a:off x="3572706" y="3265988"/>
            <a:ext cx="706438" cy="725487"/>
          </a:xfrm>
          <a:prstGeom prst="rect">
            <a:avLst/>
          </a:prstGeom>
        </p:spPr>
        <p:txBody>
          <a:bodyPr anchor="t"/>
          <a:lstStyle>
            <a:lvl1pPr marL="0" indent="0" algn="ctr">
              <a:buNone/>
              <a:defRPr sz="5000">
                <a:solidFill>
                  <a:schemeClr val="bg1"/>
                </a:solidFill>
                <a:latin typeface="+mj-lt"/>
              </a:defRPr>
            </a:lvl1pPr>
          </a:lstStyle>
          <a:p>
            <a:pPr lvl="0"/>
            <a:r>
              <a:rPr lang="fr-FR" dirty="0"/>
              <a:t>2</a:t>
            </a:r>
          </a:p>
        </p:txBody>
      </p:sp>
      <p:sp>
        <p:nvSpPr>
          <p:cNvPr id="35" name="Espace réservé du texte 34">
            <a:extLst>
              <a:ext uri="{FF2B5EF4-FFF2-40B4-BE49-F238E27FC236}">
                <a16:creationId xmlns:a16="http://schemas.microsoft.com/office/drawing/2014/main" id="{0899765F-D40C-4139-8260-D9EC00DAD2DF}"/>
              </a:ext>
            </a:extLst>
          </p:cNvPr>
          <p:cNvSpPr>
            <a:spLocks noGrp="1"/>
          </p:cNvSpPr>
          <p:nvPr>
            <p:ph type="body" sz="quarter" idx="12" hasCustomPrompt="1"/>
          </p:nvPr>
        </p:nvSpPr>
        <p:spPr>
          <a:xfrm>
            <a:off x="5016297" y="3265488"/>
            <a:ext cx="706437" cy="725487"/>
          </a:xfrm>
          <a:prstGeom prst="rect">
            <a:avLst/>
          </a:prstGeom>
        </p:spPr>
        <p:txBody>
          <a:bodyPr anchor="t"/>
          <a:lstStyle>
            <a:lvl1pPr marL="0" indent="0" algn="ctr">
              <a:buNone/>
              <a:defRPr sz="5000">
                <a:solidFill>
                  <a:schemeClr val="bg1"/>
                </a:solidFill>
                <a:latin typeface="+mj-lt"/>
              </a:defRPr>
            </a:lvl1pPr>
          </a:lstStyle>
          <a:p>
            <a:pPr lvl="0"/>
            <a:r>
              <a:rPr lang="fr-FR" dirty="0"/>
              <a:t>3</a:t>
            </a:r>
          </a:p>
        </p:txBody>
      </p:sp>
      <p:sp>
        <p:nvSpPr>
          <p:cNvPr id="37" name="Espace réservé du texte 36">
            <a:extLst>
              <a:ext uri="{FF2B5EF4-FFF2-40B4-BE49-F238E27FC236}">
                <a16:creationId xmlns:a16="http://schemas.microsoft.com/office/drawing/2014/main" id="{05B5DBE6-37F6-402A-A6ED-3925C5790B9A}"/>
              </a:ext>
            </a:extLst>
          </p:cNvPr>
          <p:cNvSpPr>
            <a:spLocks noGrp="1"/>
          </p:cNvSpPr>
          <p:nvPr>
            <p:ph type="body" sz="quarter" idx="13" hasCustomPrompt="1"/>
          </p:nvPr>
        </p:nvSpPr>
        <p:spPr>
          <a:xfrm>
            <a:off x="6408261" y="3265487"/>
            <a:ext cx="706437" cy="725488"/>
          </a:xfrm>
          <a:prstGeom prst="rect">
            <a:avLst/>
          </a:prstGeom>
        </p:spPr>
        <p:txBody>
          <a:bodyPr anchor="t"/>
          <a:lstStyle>
            <a:lvl1pPr marL="0" indent="0" algn="ctr">
              <a:buNone/>
              <a:defRPr sz="5000">
                <a:solidFill>
                  <a:schemeClr val="bg1"/>
                </a:solidFill>
                <a:latin typeface="+mj-lt"/>
              </a:defRPr>
            </a:lvl1pPr>
          </a:lstStyle>
          <a:p>
            <a:pPr lvl="0"/>
            <a:r>
              <a:rPr lang="fr-FR" sz="5000" dirty="0"/>
              <a:t>4</a:t>
            </a:r>
            <a:endParaRPr lang="fr-FR" dirty="0"/>
          </a:p>
        </p:txBody>
      </p:sp>
      <p:sp>
        <p:nvSpPr>
          <p:cNvPr id="39" name="Espace réservé du texte 38">
            <a:extLst>
              <a:ext uri="{FF2B5EF4-FFF2-40B4-BE49-F238E27FC236}">
                <a16:creationId xmlns:a16="http://schemas.microsoft.com/office/drawing/2014/main" id="{4B6EDDC5-A478-4DEF-8ACC-907286D2BA6D}"/>
              </a:ext>
            </a:extLst>
          </p:cNvPr>
          <p:cNvSpPr>
            <a:spLocks noGrp="1"/>
          </p:cNvSpPr>
          <p:nvPr>
            <p:ph type="body" sz="quarter" idx="14" hasCustomPrompt="1"/>
          </p:nvPr>
        </p:nvSpPr>
        <p:spPr>
          <a:xfrm>
            <a:off x="7810290" y="3265488"/>
            <a:ext cx="706437" cy="725488"/>
          </a:xfrm>
          <a:prstGeom prst="rect">
            <a:avLst/>
          </a:prstGeom>
        </p:spPr>
        <p:txBody>
          <a:bodyPr anchor="t"/>
          <a:lstStyle>
            <a:lvl1pPr marL="0" indent="0" algn="ctr">
              <a:buNone/>
              <a:defRPr sz="5000">
                <a:solidFill>
                  <a:schemeClr val="bg1"/>
                </a:solidFill>
                <a:latin typeface="+mj-lt"/>
              </a:defRPr>
            </a:lvl1pPr>
          </a:lstStyle>
          <a:p>
            <a:pPr lvl="0"/>
            <a:r>
              <a:rPr lang="fr-FR" dirty="0"/>
              <a:t>5</a:t>
            </a:r>
          </a:p>
        </p:txBody>
      </p:sp>
      <p:sp>
        <p:nvSpPr>
          <p:cNvPr id="41" name="Espace réservé du texte 40">
            <a:extLst>
              <a:ext uri="{FF2B5EF4-FFF2-40B4-BE49-F238E27FC236}">
                <a16:creationId xmlns:a16="http://schemas.microsoft.com/office/drawing/2014/main" id="{C7DD1684-FFCA-471A-B9C2-5E36BDB4A655}"/>
              </a:ext>
            </a:extLst>
          </p:cNvPr>
          <p:cNvSpPr>
            <a:spLocks noGrp="1"/>
          </p:cNvSpPr>
          <p:nvPr>
            <p:ph type="body" sz="quarter" idx="15" hasCustomPrompt="1"/>
          </p:nvPr>
        </p:nvSpPr>
        <p:spPr>
          <a:xfrm>
            <a:off x="9254549" y="3265488"/>
            <a:ext cx="706438" cy="725488"/>
          </a:xfrm>
          <a:prstGeom prst="rect">
            <a:avLst/>
          </a:prstGeom>
        </p:spPr>
        <p:txBody>
          <a:bodyPr anchor="t"/>
          <a:lstStyle>
            <a:lvl1pPr marL="0" indent="0" algn="ctr">
              <a:buNone/>
              <a:defRPr sz="5000">
                <a:solidFill>
                  <a:schemeClr val="bg1"/>
                </a:solidFill>
                <a:latin typeface="+mj-lt"/>
              </a:defRPr>
            </a:lvl1pPr>
          </a:lstStyle>
          <a:p>
            <a:pPr lvl="0"/>
            <a:r>
              <a:rPr lang="fr-FR" sz="5000" dirty="0">
                <a:latin typeface="+mj-lt"/>
              </a:rPr>
              <a:t>6</a:t>
            </a:r>
            <a:endParaRPr lang="fr-FR" dirty="0"/>
          </a:p>
        </p:txBody>
      </p:sp>
      <p:sp>
        <p:nvSpPr>
          <p:cNvPr id="57" name="Espace réservé du texte 56">
            <a:extLst>
              <a:ext uri="{FF2B5EF4-FFF2-40B4-BE49-F238E27FC236}">
                <a16:creationId xmlns:a16="http://schemas.microsoft.com/office/drawing/2014/main" id="{788F5EEE-CDF4-4BC7-849B-D1D86D7E5C17}"/>
              </a:ext>
            </a:extLst>
          </p:cNvPr>
          <p:cNvSpPr>
            <a:spLocks noGrp="1"/>
          </p:cNvSpPr>
          <p:nvPr>
            <p:ph type="body" sz="quarter" idx="16" hasCustomPrompt="1"/>
          </p:nvPr>
        </p:nvSpPr>
        <p:spPr>
          <a:xfrm>
            <a:off x="1433513" y="1565275"/>
            <a:ext cx="2139950" cy="725488"/>
          </a:xfrm>
          <a:prstGeom prst="rect">
            <a:avLst/>
          </a:prstGeom>
        </p:spPr>
        <p:txBody>
          <a:bodyPr/>
          <a:lstStyle>
            <a:lvl1pPr marL="0" indent="0" algn="ctr">
              <a:buNone/>
              <a:defRPr sz="1100">
                <a:solidFill>
                  <a:schemeClr val="tx1">
                    <a:lumMod val="75000"/>
                    <a:lumOff val="25000"/>
                  </a:schemeClr>
                </a:solidFill>
              </a:defRPr>
            </a:lvl1pPr>
            <a:lvl2pPr marL="457200" indent="0" algn="ctr">
              <a:buNone/>
              <a:defRPr sz="1100">
                <a:solidFill>
                  <a:schemeClr val="tx1">
                    <a:lumMod val="75000"/>
                    <a:lumOff val="25000"/>
                  </a:schemeClr>
                </a:solidFill>
              </a:defRPr>
            </a:lvl2pPr>
            <a:lvl3pPr marL="914400" indent="0" algn="ctr">
              <a:buNone/>
              <a:defRPr sz="1100">
                <a:solidFill>
                  <a:schemeClr val="tx1">
                    <a:lumMod val="75000"/>
                    <a:lumOff val="25000"/>
                  </a:schemeClr>
                </a:solidFill>
              </a:defRPr>
            </a:lvl3pPr>
            <a:lvl4pPr marL="1371600" indent="0" algn="ctr">
              <a:buNone/>
              <a:defRPr sz="1100">
                <a:solidFill>
                  <a:schemeClr val="tx1">
                    <a:lumMod val="75000"/>
                    <a:lumOff val="25000"/>
                  </a:schemeClr>
                </a:solidFill>
              </a:defRPr>
            </a:lvl4pPr>
            <a:lvl5pPr marL="1828800" indent="0" algn="ctr">
              <a:buNone/>
              <a:defRPr sz="1100">
                <a:solidFill>
                  <a:schemeClr val="tx1">
                    <a:lumMod val="75000"/>
                    <a:lumOff val="25000"/>
                  </a:schemeClr>
                </a:solidFill>
              </a:defRPr>
            </a:lvl5pPr>
          </a:lstStyle>
          <a:p>
            <a:pPr lvl="0"/>
            <a:r>
              <a:rPr lang="fr-FR" b="0" i="0" dirty="0">
                <a:solidFill>
                  <a:srgbClr val="333333"/>
                </a:solidFill>
                <a:effectLst/>
                <a:latin typeface="Helvetica Neue"/>
              </a:rPr>
              <a:t>Lorem ipsum </a:t>
            </a:r>
            <a:r>
              <a:rPr lang="fr-FR" b="0" i="0" dirty="0" err="1">
                <a:solidFill>
                  <a:srgbClr val="333333"/>
                </a:solidFill>
                <a:effectLst/>
                <a:latin typeface="Helvetica Neue"/>
              </a:rPr>
              <a:t>dolor</a:t>
            </a:r>
            <a:r>
              <a:rPr lang="fr-FR" b="0" i="0" dirty="0">
                <a:solidFill>
                  <a:srgbClr val="333333"/>
                </a:solidFill>
                <a:effectLst/>
                <a:latin typeface="Helvetica Neue"/>
              </a:rPr>
              <a:t> </a:t>
            </a:r>
            <a:r>
              <a:rPr lang="fr-FR" b="0" i="0" dirty="0" err="1">
                <a:solidFill>
                  <a:srgbClr val="333333"/>
                </a:solidFill>
                <a:effectLst/>
                <a:latin typeface="Helvetica Neue"/>
              </a:rPr>
              <a:t>sit</a:t>
            </a:r>
            <a:r>
              <a:rPr lang="fr-FR" b="0" i="0" dirty="0">
                <a:solidFill>
                  <a:srgbClr val="333333"/>
                </a:solidFill>
                <a:effectLst/>
                <a:latin typeface="Helvetica Neue"/>
              </a:rPr>
              <a:t> </a:t>
            </a:r>
            <a:r>
              <a:rPr lang="fr-FR" b="0" i="0" dirty="0" err="1">
                <a:solidFill>
                  <a:srgbClr val="333333"/>
                </a:solidFill>
                <a:effectLst/>
                <a:latin typeface="Helvetica Neue"/>
              </a:rPr>
              <a:t>amet</a:t>
            </a:r>
            <a:r>
              <a:rPr lang="fr-FR" b="0" i="0" dirty="0">
                <a:solidFill>
                  <a:srgbClr val="333333"/>
                </a:solidFill>
                <a:effectLst/>
                <a:latin typeface="Helvetica Neue"/>
              </a:rPr>
              <a:t>. Nam </a:t>
            </a:r>
            <a:r>
              <a:rPr lang="fr-FR" b="0" i="0" dirty="0" err="1">
                <a:solidFill>
                  <a:srgbClr val="333333"/>
                </a:solidFill>
                <a:effectLst/>
                <a:latin typeface="Helvetica Neue"/>
              </a:rPr>
              <a:t>placeat</a:t>
            </a:r>
            <a:r>
              <a:rPr lang="fr-FR" b="0" i="0" dirty="0">
                <a:solidFill>
                  <a:srgbClr val="333333"/>
                </a:solidFill>
                <a:effectLst/>
                <a:latin typeface="Helvetica Neue"/>
              </a:rPr>
              <a:t> </a:t>
            </a:r>
            <a:r>
              <a:rPr lang="fr-FR" b="0" i="0" dirty="0" err="1">
                <a:solidFill>
                  <a:srgbClr val="333333"/>
                </a:solidFill>
                <a:effectLst/>
                <a:latin typeface="Helvetica Neue"/>
              </a:rPr>
              <a:t>consequatur</a:t>
            </a:r>
            <a:r>
              <a:rPr lang="fr-FR" b="0" i="0" dirty="0">
                <a:solidFill>
                  <a:srgbClr val="333333"/>
                </a:solidFill>
                <a:effectLst/>
                <a:latin typeface="Helvetica Neue"/>
              </a:rPr>
              <a:t> id </a:t>
            </a:r>
            <a:r>
              <a:rPr lang="fr-FR" b="0" i="0" dirty="0" err="1">
                <a:solidFill>
                  <a:srgbClr val="333333"/>
                </a:solidFill>
                <a:effectLst/>
                <a:latin typeface="Helvetica Neue"/>
              </a:rPr>
              <a:t>molestiae</a:t>
            </a:r>
            <a:r>
              <a:rPr lang="fr-FR" b="0" i="0" dirty="0">
                <a:solidFill>
                  <a:srgbClr val="333333"/>
                </a:solidFill>
                <a:effectLst/>
                <a:latin typeface="Helvetica Neue"/>
              </a:rPr>
              <a:t> </a:t>
            </a:r>
            <a:r>
              <a:rPr lang="fr-FR" b="0" i="0" dirty="0" err="1">
                <a:solidFill>
                  <a:srgbClr val="333333"/>
                </a:solidFill>
                <a:effectLst/>
                <a:latin typeface="Helvetica Neue"/>
              </a:rPr>
              <a:t>voluptas</a:t>
            </a:r>
            <a:r>
              <a:rPr lang="fr-FR" b="0" i="0" dirty="0">
                <a:solidFill>
                  <a:srgbClr val="333333"/>
                </a:solidFill>
                <a:effectLst/>
                <a:latin typeface="Helvetica Neue"/>
              </a:rPr>
              <a:t> qui </a:t>
            </a:r>
            <a:r>
              <a:rPr lang="fr-FR" b="0" i="0" dirty="0" err="1">
                <a:solidFill>
                  <a:srgbClr val="333333"/>
                </a:solidFill>
                <a:effectLst/>
                <a:latin typeface="Helvetica Neue"/>
              </a:rPr>
              <a:t>maiores</a:t>
            </a:r>
            <a:r>
              <a:rPr lang="fr-FR" b="0" i="0" dirty="0">
                <a:solidFill>
                  <a:srgbClr val="333333"/>
                </a:solidFill>
                <a:effectLst/>
                <a:latin typeface="Helvetica Neue"/>
              </a:rPr>
              <a:t> </a:t>
            </a:r>
            <a:r>
              <a:rPr lang="fr-FR" b="0" i="0" dirty="0" err="1">
                <a:solidFill>
                  <a:srgbClr val="333333"/>
                </a:solidFill>
                <a:effectLst/>
                <a:latin typeface="Helvetica Neue"/>
              </a:rPr>
              <a:t>beatae</a:t>
            </a:r>
            <a:r>
              <a:rPr lang="fr-FR" b="0" i="0" dirty="0">
                <a:solidFill>
                  <a:srgbClr val="333333"/>
                </a:solidFill>
                <a:effectLst/>
                <a:latin typeface="Helvetica Neue"/>
              </a:rPr>
              <a:t> </a:t>
            </a:r>
            <a:endParaRPr lang="fr-FR" dirty="0"/>
          </a:p>
        </p:txBody>
      </p:sp>
      <p:sp>
        <p:nvSpPr>
          <p:cNvPr id="59" name="Espace réservé du texte 58">
            <a:extLst>
              <a:ext uri="{FF2B5EF4-FFF2-40B4-BE49-F238E27FC236}">
                <a16:creationId xmlns:a16="http://schemas.microsoft.com/office/drawing/2014/main" id="{7B3F9354-4709-4612-AE84-25F77638B35B}"/>
              </a:ext>
            </a:extLst>
          </p:cNvPr>
          <p:cNvSpPr>
            <a:spLocks noGrp="1"/>
          </p:cNvSpPr>
          <p:nvPr>
            <p:ph type="body" sz="quarter" idx="17" hasCustomPrompt="1"/>
          </p:nvPr>
        </p:nvSpPr>
        <p:spPr>
          <a:xfrm>
            <a:off x="4258392" y="1565275"/>
            <a:ext cx="2139947" cy="725488"/>
          </a:xfrm>
          <a:prstGeom prst="rect">
            <a:avLst/>
          </a:prstGeom>
        </p:spPr>
        <p:txBody>
          <a:bodyPr/>
          <a:lstStyle>
            <a:lvl1pPr marL="0" indent="0" algn="ctr">
              <a:buNone/>
              <a:defRPr sz="1100">
                <a:solidFill>
                  <a:schemeClr val="tx1">
                    <a:lumMod val="75000"/>
                    <a:lumOff val="25000"/>
                  </a:schemeClr>
                </a:solidFill>
              </a:defRPr>
            </a:lvl1pPr>
            <a:lvl2pPr marL="457200" indent="0" algn="ctr">
              <a:buNone/>
              <a:defRPr sz="1100">
                <a:solidFill>
                  <a:schemeClr val="tx1">
                    <a:lumMod val="75000"/>
                    <a:lumOff val="25000"/>
                  </a:schemeClr>
                </a:solidFill>
              </a:defRPr>
            </a:lvl2pPr>
            <a:lvl3pPr marL="914400" indent="0" algn="ctr">
              <a:buNone/>
              <a:defRPr sz="1100">
                <a:solidFill>
                  <a:schemeClr val="tx1">
                    <a:lumMod val="75000"/>
                    <a:lumOff val="25000"/>
                  </a:schemeClr>
                </a:solidFill>
              </a:defRPr>
            </a:lvl3pPr>
            <a:lvl4pPr marL="1371600" indent="0" algn="ctr">
              <a:buNone/>
              <a:defRPr sz="1100">
                <a:solidFill>
                  <a:schemeClr val="tx1">
                    <a:lumMod val="75000"/>
                    <a:lumOff val="25000"/>
                  </a:schemeClr>
                </a:solidFill>
              </a:defRPr>
            </a:lvl4pPr>
            <a:lvl5pPr marL="1828800" indent="0" algn="ctr">
              <a:buNone/>
              <a:defRPr sz="1100">
                <a:solidFill>
                  <a:schemeClr val="tx1">
                    <a:lumMod val="75000"/>
                    <a:lumOff val="25000"/>
                  </a:schemeClr>
                </a:solidFill>
              </a:defRPr>
            </a:lvl5pPr>
          </a:lstStyle>
          <a:p>
            <a:pPr lvl="0"/>
            <a:r>
              <a:rPr lang="fr-FR" b="0" i="0" dirty="0">
                <a:solidFill>
                  <a:srgbClr val="333333"/>
                </a:solidFill>
                <a:effectLst/>
                <a:latin typeface="Helvetica Neue"/>
              </a:rPr>
              <a:t>Lorem ipsum </a:t>
            </a:r>
            <a:r>
              <a:rPr lang="fr-FR" b="0" i="0" dirty="0" err="1">
                <a:solidFill>
                  <a:srgbClr val="333333"/>
                </a:solidFill>
                <a:effectLst/>
                <a:latin typeface="Helvetica Neue"/>
              </a:rPr>
              <a:t>dolor</a:t>
            </a:r>
            <a:r>
              <a:rPr lang="fr-FR" b="0" i="0" dirty="0">
                <a:solidFill>
                  <a:srgbClr val="333333"/>
                </a:solidFill>
                <a:effectLst/>
                <a:latin typeface="Helvetica Neue"/>
              </a:rPr>
              <a:t> </a:t>
            </a:r>
            <a:r>
              <a:rPr lang="fr-FR" b="0" i="0" dirty="0" err="1">
                <a:solidFill>
                  <a:srgbClr val="333333"/>
                </a:solidFill>
                <a:effectLst/>
                <a:latin typeface="Helvetica Neue"/>
              </a:rPr>
              <a:t>sit</a:t>
            </a:r>
            <a:r>
              <a:rPr lang="fr-FR" b="0" i="0" dirty="0">
                <a:solidFill>
                  <a:srgbClr val="333333"/>
                </a:solidFill>
                <a:effectLst/>
                <a:latin typeface="Helvetica Neue"/>
              </a:rPr>
              <a:t> </a:t>
            </a:r>
            <a:r>
              <a:rPr lang="fr-FR" b="0" i="0" dirty="0" err="1">
                <a:solidFill>
                  <a:srgbClr val="333333"/>
                </a:solidFill>
                <a:effectLst/>
                <a:latin typeface="Helvetica Neue"/>
              </a:rPr>
              <a:t>amet</a:t>
            </a:r>
            <a:r>
              <a:rPr lang="fr-FR" b="0" i="0" dirty="0">
                <a:solidFill>
                  <a:srgbClr val="333333"/>
                </a:solidFill>
                <a:effectLst/>
                <a:latin typeface="Helvetica Neue"/>
              </a:rPr>
              <a:t>. Nam </a:t>
            </a:r>
            <a:r>
              <a:rPr lang="fr-FR" b="0" i="0" dirty="0" err="1">
                <a:solidFill>
                  <a:srgbClr val="333333"/>
                </a:solidFill>
                <a:effectLst/>
                <a:latin typeface="Helvetica Neue"/>
              </a:rPr>
              <a:t>placeat</a:t>
            </a:r>
            <a:r>
              <a:rPr lang="fr-FR" b="0" i="0" dirty="0">
                <a:solidFill>
                  <a:srgbClr val="333333"/>
                </a:solidFill>
                <a:effectLst/>
                <a:latin typeface="Helvetica Neue"/>
              </a:rPr>
              <a:t> </a:t>
            </a:r>
            <a:r>
              <a:rPr lang="fr-FR" b="0" i="0" dirty="0" err="1">
                <a:solidFill>
                  <a:srgbClr val="333333"/>
                </a:solidFill>
                <a:effectLst/>
                <a:latin typeface="Helvetica Neue"/>
              </a:rPr>
              <a:t>consequatur</a:t>
            </a:r>
            <a:r>
              <a:rPr lang="fr-FR" b="0" i="0" dirty="0">
                <a:solidFill>
                  <a:srgbClr val="333333"/>
                </a:solidFill>
                <a:effectLst/>
                <a:latin typeface="Helvetica Neue"/>
              </a:rPr>
              <a:t> id </a:t>
            </a:r>
            <a:r>
              <a:rPr lang="fr-FR" b="0" i="0" dirty="0" err="1">
                <a:solidFill>
                  <a:srgbClr val="333333"/>
                </a:solidFill>
                <a:effectLst/>
                <a:latin typeface="Helvetica Neue"/>
              </a:rPr>
              <a:t>molestiae</a:t>
            </a:r>
            <a:r>
              <a:rPr lang="fr-FR" b="0" i="0" dirty="0">
                <a:solidFill>
                  <a:srgbClr val="333333"/>
                </a:solidFill>
                <a:effectLst/>
                <a:latin typeface="Helvetica Neue"/>
              </a:rPr>
              <a:t> </a:t>
            </a:r>
            <a:r>
              <a:rPr lang="fr-FR" b="0" i="0" dirty="0" err="1">
                <a:solidFill>
                  <a:srgbClr val="333333"/>
                </a:solidFill>
                <a:effectLst/>
                <a:latin typeface="Helvetica Neue"/>
              </a:rPr>
              <a:t>voluptas</a:t>
            </a:r>
            <a:r>
              <a:rPr lang="fr-FR" b="0" i="0" dirty="0">
                <a:solidFill>
                  <a:srgbClr val="333333"/>
                </a:solidFill>
                <a:effectLst/>
                <a:latin typeface="Helvetica Neue"/>
              </a:rPr>
              <a:t> qui </a:t>
            </a:r>
            <a:r>
              <a:rPr lang="fr-FR" b="0" i="0" dirty="0" err="1">
                <a:solidFill>
                  <a:srgbClr val="333333"/>
                </a:solidFill>
                <a:effectLst/>
                <a:latin typeface="Helvetica Neue"/>
              </a:rPr>
              <a:t>maiores</a:t>
            </a:r>
            <a:r>
              <a:rPr lang="fr-FR" b="0" i="0" dirty="0">
                <a:solidFill>
                  <a:srgbClr val="333333"/>
                </a:solidFill>
                <a:effectLst/>
                <a:latin typeface="Helvetica Neue"/>
              </a:rPr>
              <a:t> </a:t>
            </a:r>
            <a:r>
              <a:rPr lang="fr-FR" b="0" i="0" dirty="0" err="1">
                <a:solidFill>
                  <a:srgbClr val="333333"/>
                </a:solidFill>
                <a:effectLst/>
                <a:latin typeface="Helvetica Neue"/>
              </a:rPr>
              <a:t>beatae</a:t>
            </a:r>
            <a:r>
              <a:rPr lang="fr-FR" b="0" i="0" dirty="0">
                <a:solidFill>
                  <a:srgbClr val="333333"/>
                </a:solidFill>
                <a:effectLst/>
                <a:latin typeface="Helvetica Neue"/>
              </a:rPr>
              <a:t> </a:t>
            </a:r>
            <a:endParaRPr lang="fr-FR" dirty="0"/>
          </a:p>
        </p:txBody>
      </p:sp>
      <p:sp>
        <p:nvSpPr>
          <p:cNvPr id="61" name="Espace réservé du texte 60">
            <a:extLst>
              <a:ext uri="{FF2B5EF4-FFF2-40B4-BE49-F238E27FC236}">
                <a16:creationId xmlns:a16="http://schemas.microsoft.com/office/drawing/2014/main" id="{C1B59345-45D6-4134-8444-342107BD873C}"/>
              </a:ext>
            </a:extLst>
          </p:cNvPr>
          <p:cNvSpPr>
            <a:spLocks noGrp="1"/>
          </p:cNvSpPr>
          <p:nvPr>
            <p:ph type="body" sz="quarter" idx="18" hasCustomPrompt="1"/>
          </p:nvPr>
        </p:nvSpPr>
        <p:spPr>
          <a:xfrm>
            <a:off x="7076717" y="1565275"/>
            <a:ext cx="2139950" cy="725488"/>
          </a:xfrm>
          <a:prstGeom prst="rect">
            <a:avLst/>
          </a:prstGeom>
        </p:spPr>
        <p:txBody>
          <a:bodyPr/>
          <a:lstStyle>
            <a:lvl1pPr marL="0" indent="0" algn="ctr">
              <a:buNone/>
              <a:defRPr sz="1100">
                <a:solidFill>
                  <a:schemeClr val="tx1">
                    <a:lumMod val="75000"/>
                    <a:lumOff val="25000"/>
                  </a:schemeClr>
                </a:solidFill>
              </a:defRPr>
            </a:lvl1pPr>
            <a:lvl2pPr marL="457200" indent="0" algn="ctr">
              <a:buNone/>
              <a:defRPr sz="1100">
                <a:solidFill>
                  <a:schemeClr val="tx1">
                    <a:lumMod val="75000"/>
                    <a:lumOff val="25000"/>
                  </a:schemeClr>
                </a:solidFill>
              </a:defRPr>
            </a:lvl2pPr>
            <a:lvl3pPr marL="914400" indent="0" algn="ctr">
              <a:buNone/>
              <a:defRPr sz="1100">
                <a:solidFill>
                  <a:schemeClr val="tx1">
                    <a:lumMod val="75000"/>
                    <a:lumOff val="25000"/>
                  </a:schemeClr>
                </a:solidFill>
              </a:defRPr>
            </a:lvl3pPr>
            <a:lvl4pPr marL="1371600" indent="0" algn="ctr">
              <a:buNone/>
              <a:defRPr sz="1100">
                <a:solidFill>
                  <a:schemeClr val="tx1">
                    <a:lumMod val="75000"/>
                    <a:lumOff val="25000"/>
                  </a:schemeClr>
                </a:solidFill>
              </a:defRPr>
            </a:lvl4pPr>
            <a:lvl5pPr marL="1828800" indent="0" algn="ctr">
              <a:buNone/>
              <a:defRPr sz="1100">
                <a:solidFill>
                  <a:schemeClr val="tx1">
                    <a:lumMod val="75000"/>
                    <a:lumOff val="25000"/>
                  </a:schemeClr>
                </a:solidFill>
              </a:defRPr>
            </a:lvl5pPr>
          </a:lstStyle>
          <a:p>
            <a:pPr lvl="0"/>
            <a:r>
              <a:rPr lang="fr-FR" b="0" i="0" dirty="0">
                <a:solidFill>
                  <a:srgbClr val="333333"/>
                </a:solidFill>
                <a:effectLst/>
                <a:latin typeface="Helvetica Neue"/>
              </a:rPr>
              <a:t>Lorem ipsum </a:t>
            </a:r>
            <a:r>
              <a:rPr lang="fr-FR" b="0" i="0" dirty="0" err="1">
                <a:solidFill>
                  <a:srgbClr val="333333"/>
                </a:solidFill>
                <a:effectLst/>
                <a:latin typeface="Helvetica Neue"/>
              </a:rPr>
              <a:t>dolor</a:t>
            </a:r>
            <a:r>
              <a:rPr lang="fr-FR" b="0" i="0" dirty="0">
                <a:solidFill>
                  <a:srgbClr val="333333"/>
                </a:solidFill>
                <a:effectLst/>
                <a:latin typeface="Helvetica Neue"/>
              </a:rPr>
              <a:t> </a:t>
            </a:r>
            <a:r>
              <a:rPr lang="fr-FR" b="0" i="0" dirty="0" err="1">
                <a:solidFill>
                  <a:srgbClr val="333333"/>
                </a:solidFill>
                <a:effectLst/>
                <a:latin typeface="Helvetica Neue"/>
              </a:rPr>
              <a:t>sit</a:t>
            </a:r>
            <a:r>
              <a:rPr lang="fr-FR" b="0" i="0" dirty="0">
                <a:solidFill>
                  <a:srgbClr val="333333"/>
                </a:solidFill>
                <a:effectLst/>
                <a:latin typeface="Helvetica Neue"/>
              </a:rPr>
              <a:t> </a:t>
            </a:r>
            <a:r>
              <a:rPr lang="fr-FR" b="0" i="0" dirty="0" err="1">
                <a:solidFill>
                  <a:srgbClr val="333333"/>
                </a:solidFill>
                <a:effectLst/>
                <a:latin typeface="Helvetica Neue"/>
              </a:rPr>
              <a:t>amet</a:t>
            </a:r>
            <a:r>
              <a:rPr lang="fr-FR" b="0" i="0" dirty="0">
                <a:solidFill>
                  <a:srgbClr val="333333"/>
                </a:solidFill>
                <a:effectLst/>
                <a:latin typeface="Helvetica Neue"/>
              </a:rPr>
              <a:t>. Nam </a:t>
            </a:r>
            <a:r>
              <a:rPr lang="fr-FR" b="0" i="0" dirty="0" err="1">
                <a:solidFill>
                  <a:srgbClr val="333333"/>
                </a:solidFill>
                <a:effectLst/>
                <a:latin typeface="Helvetica Neue"/>
              </a:rPr>
              <a:t>placeat</a:t>
            </a:r>
            <a:r>
              <a:rPr lang="fr-FR" b="0" i="0" dirty="0">
                <a:solidFill>
                  <a:srgbClr val="333333"/>
                </a:solidFill>
                <a:effectLst/>
                <a:latin typeface="Helvetica Neue"/>
              </a:rPr>
              <a:t> </a:t>
            </a:r>
            <a:r>
              <a:rPr lang="fr-FR" b="0" i="0" dirty="0" err="1">
                <a:solidFill>
                  <a:srgbClr val="333333"/>
                </a:solidFill>
                <a:effectLst/>
                <a:latin typeface="Helvetica Neue"/>
              </a:rPr>
              <a:t>consequatur</a:t>
            </a:r>
            <a:r>
              <a:rPr lang="fr-FR" b="0" i="0" dirty="0">
                <a:solidFill>
                  <a:srgbClr val="333333"/>
                </a:solidFill>
                <a:effectLst/>
                <a:latin typeface="Helvetica Neue"/>
              </a:rPr>
              <a:t> id </a:t>
            </a:r>
            <a:r>
              <a:rPr lang="fr-FR" b="0" i="0" dirty="0" err="1">
                <a:solidFill>
                  <a:srgbClr val="333333"/>
                </a:solidFill>
                <a:effectLst/>
                <a:latin typeface="Helvetica Neue"/>
              </a:rPr>
              <a:t>molestiae</a:t>
            </a:r>
            <a:r>
              <a:rPr lang="fr-FR" b="0" i="0" dirty="0">
                <a:solidFill>
                  <a:srgbClr val="333333"/>
                </a:solidFill>
                <a:effectLst/>
                <a:latin typeface="Helvetica Neue"/>
              </a:rPr>
              <a:t> </a:t>
            </a:r>
            <a:r>
              <a:rPr lang="fr-FR" b="0" i="0" dirty="0" err="1">
                <a:solidFill>
                  <a:srgbClr val="333333"/>
                </a:solidFill>
                <a:effectLst/>
                <a:latin typeface="Helvetica Neue"/>
              </a:rPr>
              <a:t>voluptas</a:t>
            </a:r>
            <a:r>
              <a:rPr lang="fr-FR" b="0" i="0" dirty="0">
                <a:solidFill>
                  <a:srgbClr val="333333"/>
                </a:solidFill>
                <a:effectLst/>
                <a:latin typeface="Helvetica Neue"/>
              </a:rPr>
              <a:t> qui </a:t>
            </a:r>
            <a:r>
              <a:rPr lang="fr-FR" b="0" i="0" dirty="0" err="1">
                <a:solidFill>
                  <a:srgbClr val="333333"/>
                </a:solidFill>
                <a:effectLst/>
                <a:latin typeface="Helvetica Neue"/>
              </a:rPr>
              <a:t>maiores</a:t>
            </a:r>
            <a:r>
              <a:rPr lang="fr-FR" b="0" i="0" dirty="0">
                <a:solidFill>
                  <a:srgbClr val="333333"/>
                </a:solidFill>
                <a:effectLst/>
                <a:latin typeface="Helvetica Neue"/>
              </a:rPr>
              <a:t> </a:t>
            </a:r>
            <a:r>
              <a:rPr lang="fr-FR" b="0" i="0" dirty="0" err="1">
                <a:solidFill>
                  <a:srgbClr val="333333"/>
                </a:solidFill>
                <a:effectLst/>
                <a:latin typeface="Helvetica Neue"/>
              </a:rPr>
              <a:t>beatae</a:t>
            </a:r>
            <a:r>
              <a:rPr lang="fr-FR" b="0" i="0" dirty="0">
                <a:solidFill>
                  <a:srgbClr val="333333"/>
                </a:solidFill>
                <a:effectLst/>
                <a:latin typeface="Helvetica Neue"/>
              </a:rPr>
              <a:t> </a:t>
            </a:r>
            <a:endParaRPr lang="fr-FR" dirty="0"/>
          </a:p>
        </p:txBody>
      </p:sp>
      <p:sp>
        <p:nvSpPr>
          <p:cNvPr id="63" name="Espace réservé du texte 62">
            <a:extLst>
              <a:ext uri="{FF2B5EF4-FFF2-40B4-BE49-F238E27FC236}">
                <a16:creationId xmlns:a16="http://schemas.microsoft.com/office/drawing/2014/main" id="{A12CDFC1-04BC-4223-9CAC-B460DF360C65}"/>
              </a:ext>
            </a:extLst>
          </p:cNvPr>
          <p:cNvSpPr>
            <a:spLocks noGrp="1"/>
          </p:cNvSpPr>
          <p:nvPr>
            <p:ph type="body" sz="quarter" idx="19" hasCustomPrompt="1"/>
          </p:nvPr>
        </p:nvSpPr>
        <p:spPr>
          <a:xfrm>
            <a:off x="2918987" y="4949825"/>
            <a:ext cx="2139950" cy="725488"/>
          </a:xfrm>
          <a:prstGeom prst="rect">
            <a:avLst/>
          </a:prstGeom>
        </p:spPr>
        <p:txBody>
          <a:bodyPr/>
          <a:lstStyle>
            <a:lvl1pPr marL="0" indent="0" algn="ctr">
              <a:buNone/>
              <a:defRPr sz="1100">
                <a:solidFill>
                  <a:schemeClr val="tx1">
                    <a:lumMod val="75000"/>
                    <a:lumOff val="25000"/>
                  </a:schemeClr>
                </a:solidFill>
              </a:defRPr>
            </a:lvl1pPr>
            <a:lvl2pPr marL="457200" indent="0" algn="ctr">
              <a:buNone/>
              <a:defRPr sz="1100">
                <a:solidFill>
                  <a:schemeClr val="tx1">
                    <a:lumMod val="75000"/>
                    <a:lumOff val="25000"/>
                  </a:schemeClr>
                </a:solidFill>
              </a:defRPr>
            </a:lvl2pPr>
            <a:lvl3pPr marL="914400" indent="0" algn="ctr">
              <a:buNone/>
              <a:defRPr sz="1100">
                <a:solidFill>
                  <a:schemeClr val="tx1">
                    <a:lumMod val="75000"/>
                    <a:lumOff val="25000"/>
                  </a:schemeClr>
                </a:solidFill>
              </a:defRPr>
            </a:lvl3pPr>
            <a:lvl4pPr marL="1371600" indent="0" algn="ctr">
              <a:buNone/>
              <a:defRPr sz="1100">
                <a:solidFill>
                  <a:schemeClr val="tx1">
                    <a:lumMod val="75000"/>
                    <a:lumOff val="25000"/>
                  </a:schemeClr>
                </a:solidFill>
              </a:defRPr>
            </a:lvl4pPr>
            <a:lvl5pPr marL="1828800" indent="0" algn="ctr">
              <a:buNone/>
              <a:defRPr sz="1100">
                <a:solidFill>
                  <a:schemeClr val="tx1">
                    <a:lumMod val="75000"/>
                    <a:lumOff val="25000"/>
                  </a:schemeClr>
                </a:solidFill>
              </a:defRPr>
            </a:lvl5pPr>
          </a:lstStyle>
          <a:p>
            <a:pPr lvl="0"/>
            <a:r>
              <a:rPr lang="fr-FR" b="0" i="0" dirty="0">
                <a:solidFill>
                  <a:srgbClr val="333333"/>
                </a:solidFill>
                <a:effectLst/>
                <a:latin typeface="Helvetica Neue"/>
              </a:rPr>
              <a:t>Lorem ipsum </a:t>
            </a:r>
            <a:r>
              <a:rPr lang="fr-FR" b="0" i="0" dirty="0" err="1">
                <a:solidFill>
                  <a:srgbClr val="333333"/>
                </a:solidFill>
                <a:effectLst/>
                <a:latin typeface="Helvetica Neue"/>
              </a:rPr>
              <a:t>dolor</a:t>
            </a:r>
            <a:r>
              <a:rPr lang="fr-FR" b="0" i="0" dirty="0">
                <a:solidFill>
                  <a:srgbClr val="333333"/>
                </a:solidFill>
                <a:effectLst/>
                <a:latin typeface="Helvetica Neue"/>
              </a:rPr>
              <a:t> </a:t>
            </a:r>
            <a:r>
              <a:rPr lang="fr-FR" b="0" i="0" dirty="0" err="1">
                <a:solidFill>
                  <a:srgbClr val="333333"/>
                </a:solidFill>
                <a:effectLst/>
                <a:latin typeface="Helvetica Neue"/>
              </a:rPr>
              <a:t>sit</a:t>
            </a:r>
            <a:r>
              <a:rPr lang="fr-FR" b="0" i="0" dirty="0">
                <a:solidFill>
                  <a:srgbClr val="333333"/>
                </a:solidFill>
                <a:effectLst/>
                <a:latin typeface="Helvetica Neue"/>
              </a:rPr>
              <a:t> </a:t>
            </a:r>
            <a:r>
              <a:rPr lang="fr-FR" b="0" i="0" dirty="0" err="1">
                <a:solidFill>
                  <a:srgbClr val="333333"/>
                </a:solidFill>
                <a:effectLst/>
                <a:latin typeface="Helvetica Neue"/>
              </a:rPr>
              <a:t>amet</a:t>
            </a:r>
            <a:r>
              <a:rPr lang="fr-FR" b="0" i="0" dirty="0">
                <a:solidFill>
                  <a:srgbClr val="333333"/>
                </a:solidFill>
                <a:effectLst/>
                <a:latin typeface="Helvetica Neue"/>
              </a:rPr>
              <a:t>. Nam </a:t>
            </a:r>
            <a:r>
              <a:rPr lang="fr-FR" b="0" i="0" dirty="0" err="1">
                <a:solidFill>
                  <a:srgbClr val="333333"/>
                </a:solidFill>
                <a:effectLst/>
                <a:latin typeface="Helvetica Neue"/>
              </a:rPr>
              <a:t>placeat</a:t>
            </a:r>
            <a:r>
              <a:rPr lang="fr-FR" b="0" i="0" dirty="0">
                <a:solidFill>
                  <a:srgbClr val="333333"/>
                </a:solidFill>
                <a:effectLst/>
                <a:latin typeface="Helvetica Neue"/>
              </a:rPr>
              <a:t> </a:t>
            </a:r>
            <a:r>
              <a:rPr lang="fr-FR" b="0" i="0" dirty="0" err="1">
                <a:solidFill>
                  <a:srgbClr val="333333"/>
                </a:solidFill>
                <a:effectLst/>
                <a:latin typeface="Helvetica Neue"/>
              </a:rPr>
              <a:t>consequatur</a:t>
            </a:r>
            <a:r>
              <a:rPr lang="fr-FR" b="0" i="0" dirty="0">
                <a:solidFill>
                  <a:srgbClr val="333333"/>
                </a:solidFill>
                <a:effectLst/>
                <a:latin typeface="Helvetica Neue"/>
              </a:rPr>
              <a:t> id </a:t>
            </a:r>
            <a:r>
              <a:rPr lang="fr-FR" b="0" i="0" dirty="0" err="1">
                <a:solidFill>
                  <a:srgbClr val="333333"/>
                </a:solidFill>
                <a:effectLst/>
                <a:latin typeface="Helvetica Neue"/>
              </a:rPr>
              <a:t>molestiae</a:t>
            </a:r>
            <a:r>
              <a:rPr lang="fr-FR" b="0" i="0" dirty="0">
                <a:solidFill>
                  <a:srgbClr val="333333"/>
                </a:solidFill>
                <a:effectLst/>
                <a:latin typeface="Helvetica Neue"/>
              </a:rPr>
              <a:t> </a:t>
            </a:r>
            <a:r>
              <a:rPr lang="fr-FR" b="0" i="0" dirty="0" err="1">
                <a:solidFill>
                  <a:srgbClr val="333333"/>
                </a:solidFill>
                <a:effectLst/>
                <a:latin typeface="Helvetica Neue"/>
              </a:rPr>
              <a:t>voluptas</a:t>
            </a:r>
            <a:r>
              <a:rPr lang="fr-FR" b="0" i="0" dirty="0">
                <a:solidFill>
                  <a:srgbClr val="333333"/>
                </a:solidFill>
                <a:effectLst/>
                <a:latin typeface="Helvetica Neue"/>
              </a:rPr>
              <a:t> qui </a:t>
            </a:r>
            <a:r>
              <a:rPr lang="fr-FR" b="0" i="0" dirty="0" err="1">
                <a:solidFill>
                  <a:srgbClr val="333333"/>
                </a:solidFill>
                <a:effectLst/>
                <a:latin typeface="Helvetica Neue"/>
              </a:rPr>
              <a:t>maiores</a:t>
            </a:r>
            <a:r>
              <a:rPr lang="fr-FR" b="0" i="0" dirty="0">
                <a:solidFill>
                  <a:srgbClr val="333333"/>
                </a:solidFill>
                <a:effectLst/>
                <a:latin typeface="Helvetica Neue"/>
              </a:rPr>
              <a:t> </a:t>
            </a:r>
            <a:r>
              <a:rPr lang="fr-FR" b="0" i="0" dirty="0" err="1">
                <a:solidFill>
                  <a:srgbClr val="333333"/>
                </a:solidFill>
                <a:effectLst/>
                <a:latin typeface="Helvetica Neue"/>
              </a:rPr>
              <a:t>beatae</a:t>
            </a:r>
            <a:r>
              <a:rPr lang="fr-FR" b="0" i="0" dirty="0">
                <a:solidFill>
                  <a:srgbClr val="333333"/>
                </a:solidFill>
                <a:effectLst/>
                <a:latin typeface="Helvetica Neue"/>
              </a:rPr>
              <a:t> </a:t>
            </a:r>
            <a:endParaRPr lang="fr-FR" dirty="0"/>
          </a:p>
        </p:txBody>
      </p:sp>
      <p:sp>
        <p:nvSpPr>
          <p:cNvPr id="65" name="Espace réservé du texte 64">
            <a:extLst>
              <a:ext uri="{FF2B5EF4-FFF2-40B4-BE49-F238E27FC236}">
                <a16:creationId xmlns:a16="http://schemas.microsoft.com/office/drawing/2014/main" id="{3AD33250-2BED-4A30-8DD7-3F55614DFEAE}"/>
              </a:ext>
            </a:extLst>
          </p:cNvPr>
          <p:cNvSpPr>
            <a:spLocks noGrp="1"/>
          </p:cNvSpPr>
          <p:nvPr>
            <p:ph type="body" sz="quarter" idx="20" hasCustomPrompt="1"/>
          </p:nvPr>
        </p:nvSpPr>
        <p:spPr>
          <a:xfrm>
            <a:off x="5763072" y="4948238"/>
            <a:ext cx="2139950" cy="725487"/>
          </a:xfrm>
          <a:prstGeom prst="rect">
            <a:avLst/>
          </a:prstGeom>
        </p:spPr>
        <p:txBody>
          <a:bodyPr/>
          <a:lstStyle>
            <a:lvl1pPr marL="0" indent="0" algn="ctr">
              <a:buNone/>
              <a:defRPr sz="1100">
                <a:solidFill>
                  <a:schemeClr val="tx1">
                    <a:lumMod val="75000"/>
                    <a:lumOff val="25000"/>
                  </a:schemeClr>
                </a:solidFill>
              </a:defRPr>
            </a:lvl1pPr>
            <a:lvl2pPr marL="457200" indent="0" algn="ctr">
              <a:buNone/>
              <a:defRPr sz="1100">
                <a:solidFill>
                  <a:schemeClr val="tx1">
                    <a:lumMod val="75000"/>
                    <a:lumOff val="25000"/>
                  </a:schemeClr>
                </a:solidFill>
              </a:defRPr>
            </a:lvl2pPr>
            <a:lvl3pPr marL="914400" indent="0" algn="ctr">
              <a:buNone/>
              <a:defRPr sz="1100">
                <a:solidFill>
                  <a:schemeClr val="tx1">
                    <a:lumMod val="75000"/>
                    <a:lumOff val="25000"/>
                  </a:schemeClr>
                </a:solidFill>
              </a:defRPr>
            </a:lvl3pPr>
            <a:lvl4pPr marL="1371600" indent="0" algn="ctr">
              <a:buNone/>
              <a:defRPr sz="1100">
                <a:solidFill>
                  <a:schemeClr val="tx1">
                    <a:lumMod val="75000"/>
                    <a:lumOff val="25000"/>
                  </a:schemeClr>
                </a:solidFill>
              </a:defRPr>
            </a:lvl4pPr>
            <a:lvl5pPr marL="1828800" indent="0" algn="ctr">
              <a:buNone/>
              <a:defRPr sz="1100">
                <a:solidFill>
                  <a:schemeClr val="tx1">
                    <a:lumMod val="75000"/>
                    <a:lumOff val="25000"/>
                  </a:schemeClr>
                </a:solidFill>
              </a:defRPr>
            </a:lvl5pPr>
          </a:lstStyle>
          <a:p>
            <a:pPr lvl="0"/>
            <a:r>
              <a:rPr lang="fr-FR" b="0" i="0" dirty="0">
                <a:solidFill>
                  <a:srgbClr val="333333"/>
                </a:solidFill>
                <a:effectLst/>
                <a:latin typeface="Helvetica Neue"/>
              </a:rPr>
              <a:t>Lorem ipsum </a:t>
            </a:r>
            <a:r>
              <a:rPr lang="fr-FR" b="0" i="0" dirty="0" err="1">
                <a:solidFill>
                  <a:srgbClr val="333333"/>
                </a:solidFill>
                <a:effectLst/>
                <a:latin typeface="Helvetica Neue"/>
              </a:rPr>
              <a:t>dolor</a:t>
            </a:r>
            <a:r>
              <a:rPr lang="fr-FR" b="0" i="0" dirty="0">
                <a:solidFill>
                  <a:srgbClr val="333333"/>
                </a:solidFill>
                <a:effectLst/>
                <a:latin typeface="Helvetica Neue"/>
              </a:rPr>
              <a:t> </a:t>
            </a:r>
            <a:r>
              <a:rPr lang="fr-FR" b="0" i="0" dirty="0" err="1">
                <a:solidFill>
                  <a:srgbClr val="333333"/>
                </a:solidFill>
                <a:effectLst/>
                <a:latin typeface="Helvetica Neue"/>
              </a:rPr>
              <a:t>sit</a:t>
            </a:r>
            <a:r>
              <a:rPr lang="fr-FR" b="0" i="0" dirty="0">
                <a:solidFill>
                  <a:srgbClr val="333333"/>
                </a:solidFill>
                <a:effectLst/>
                <a:latin typeface="Helvetica Neue"/>
              </a:rPr>
              <a:t> </a:t>
            </a:r>
            <a:r>
              <a:rPr lang="fr-FR" b="0" i="0" dirty="0" err="1">
                <a:solidFill>
                  <a:srgbClr val="333333"/>
                </a:solidFill>
                <a:effectLst/>
                <a:latin typeface="Helvetica Neue"/>
              </a:rPr>
              <a:t>amet</a:t>
            </a:r>
            <a:r>
              <a:rPr lang="fr-FR" b="0" i="0" dirty="0">
                <a:solidFill>
                  <a:srgbClr val="333333"/>
                </a:solidFill>
                <a:effectLst/>
                <a:latin typeface="Helvetica Neue"/>
              </a:rPr>
              <a:t>. Nam </a:t>
            </a:r>
            <a:r>
              <a:rPr lang="fr-FR" b="0" i="0" dirty="0" err="1">
                <a:solidFill>
                  <a:srgbClr val="333333"/>
                </a:solidFill>
                <a:effectLst/>
                <a:latin typeface="Helvetica Neue"/>
              </a:rPr>
              <a:t>placeat</a:t>
            </a:r>
            <a:r>
              <a:rPr lang="fr-FR" b="0" i="0" dirty="0">
                <a:solidFill>
                  <a:srgbClr val="333333"/>
                </a:solidFill>
                <a:effectLst/>
                <a:latin typeface="Helvetica Neue"/>
              </a:rPr>
              <a:t> </a:t>
            </a:r>
            <a:r>
              <a:rPr lang="fr-FR" b="0" i="0" dirty="0" err="1">
                <a:solidFill>
                  <a:srgbClr val="333333"/>
                </a:solidFill>
                <a:effectLst/>
                <a:latin typeface="Helvetica Neue"/>
              </a:rPr>
              <a:t>consequatur</a:t>
            </a:r>
            <a:r>
              <a:rPr lang="fr-FR" b="0" i="0" dirty="0">
                <a:solidFill>
                  <a:srgbClr val="333333"/>
                </a:solidFill>
                <a:effectLst/>
                <a:latin typeface="Helvetica Neue"/>
              </a:rPr>
              <a:t> id </a:t>
            </a:r>
            <a:r>
              <a:rPr lang="fr-FR" b="0" i="0" dirty="0" err="1">
                <a:solidFill>
                  <a:srgbClr val="333333"/>
                </a:solidFill>
                <a:effectLst/>
                <a:latin typeface="Helvetica Neue"/>
              </a:rPr>
              <a:t>molestiae</a:t>
            </a:r>
            <a:r>
              <a:rPr lang="fr-FR" b="0" i="0" dirty="0">
                <a:solidFill>
                  <a:srgbClr val="333333"/>
                </a:solidFill>
                <a:effectLst/>
                <a:latin typeface="Helvetica Neue"/>
              </a:rPr>
              <a:t> </a:t>
            </a:r>
            <a:r>
              <a:rPr lang="fr-FR" b="0" i="0" dirty="0" err="1">
                <a:solidFill>
                  <a:srgbClr val="333333"/>
                </a:solidFill>
                <a:effectLst/>
                <a:latin typeface="Helvetica Neue"/>
              </a:rPr>
              <a:t>voluptas</a:t>
            </a:r>
            <a:r>
              <a:rPr lang="fr-FR" b="0" i="0" dirty="0">
                <a:solidFill>
                  <a:srgbClr val="333333"/>
                </a:solidFill>
                <a:effectLst/>
                <a:latin typeface="Helvetica Neue"/>
              </a:rPr>
              <a:t> qui </a:t>
            </a:r>
            <a:r>
              <a:rPr lang="fr-FR" b="0" i="0" dirty="0" err="1">
                <a:solidFill>
                  <a:srgbClr val="333333"/>
                </a:solidFill>
                <a:effectLst/>
                <a:latin typeface="Helvetica Neue"/>
              </a:rPr>
              <a:t>maiores</a:t>
            </a:r>
            <a:r>
              <a:rPr lang="fr-FR" b="0" i="0" dirty="0">
                <a:solidFill>
                  <a:srgbClr val="333333"/>
                </a:solidFill>
                <a:effectLst/>
                <a:latin typeface="Helvetica Neue"/>
              </a:rPr>
              <a:t> </a:t>
            </a:r>
            <a:r>
              <a:rPr lang="fr-FR" b="0" i="0" dirty="0" err="1">
                <a:solidFill>
                  <a:srgbClr val="333333"/>
                </a:solidFill>
                <a:effectLst/>
                <a:latin typeface="Helvetica Neue"/>
              </a:rPr>
              <a:t>beatae</a:t>
            </a:r>
            <a:r>
              <a:rPr lang="fr-FR" b="0" i="0" dirty="0">
                <a:solidFill>
                  <a:srgbClr val="333333"/>
                </a:solidFill>
                <a:effectLst/>
                <a:latin typeface="Helvetica Neue"/>
              </a:rPr>
              <a:t> </a:t>
            </a:r>
            <a:endParaRPr lang="fr-FR" dirty="0"/>
          </a:p>
        </p:txBody>
      </p:sp>
      <p:sp>
        <p:nvSpPr>
          <p:cNvPr id="67" name="Espace réservé du texte 66">
            <a:extLst>
              <a:ext uri="{FF2B5EF4-FFF2-40B4-BE49-F238E27FC236}">
                <a16:creationId xmlns:a16="http://schemas.microsoft.com/office/drawing/2014/main" id="{73806195-69E0-40B1-B692-71E6ACFBADDE}"/>
              </a:ext>
            </a:extLst>
          </p:cNvPr>
          <p:cNvSpPr>
            <a:spLocks noGrp="1"/>
          </p:cNvSpPr>
          <p:nvPr>
            <p:ph type="body" sz="quarter" idx="21" hasCustomPrompt="1"/>
          </p:nvPr>
        </p:nvSpPr>
        <p:spPr>
          <a:xfrm>
            <a:off x="81801" y="3363766"/>
            <a:ext cx="1673225" cy="388071"/>
          </a:xfrm>
          <a:prstGeom prst="rect">
            <a:avLst/>
          </a:prstGeom>
        </p:spPr>
        <p:txBody>
          <a:bodyPr anchor="ctr"/>
          <a:lstStyle>
            <a:lvl1pPr marL="0" indent="0" algn="ctr">
              <a:buNone/>
              <a:defRPr sz="1400" b="1">
                <a:solidFill>
                  <a:srgbClr val="29CCD9"/>
                </a:solidFill>
              </a:defRPr>
            </a:lvl1pPr>
            <a:lvl2pPr algn="ctr">
              <a:defRPr sz="1100">
                <a:solidFill>
                  <a:schemeClr val="tx1">
                    <a:lumMod val="75000"/>
                    <a:lumOff val="25000"/>
                  </a:schemeClr>
                </a:solidFill>
              </a:defRPr>
            </a:lvl2pPr>
            <a:lvl3pPr algn="ctr">
              <a:defRPr sz="1100">
                <a:solidFill>
                  <a:schemeClr val="tx1">
                    <a:lumMod val="75000"/>
                    <a:lumOff val="25000"/>
                  </a:schemeClr>
                </a:solidFill>
              </a:defRPr>
            </a:lvl3pPr>
            <a:lvl4pPr algn="ctr">
              <a:defRPr sz="1100">
                <a:solidFill>
                  <a:schemeClr val="tx1">
                    <a:lumMod val="75000"/>
                    <a:lumOff val="25000"/>
                  </a:schemeClr>
                </a:solidFill>
              </a:defRPr>
            </a:lvl4pPr>
            <a:lvl5pPr algn="ctr">
              <a:defRPr sz="1100">
                <a:solidFill>
                  <a:schemeClr val="tx1">
                    <a:lumMod val="75000"/>
                    <a:lumOff val="25000"/>
                  </a:schemeClr>
                </a:solidFill>
              </a:defRPr>
            </a:lvl5pPr>
          </a:lstStyle>
          <a:p>
            <a:pPr lvl="0"/>
            <a:r>
              <a:rPr lang="fr-FR" dirty="0"/>
              <a:t>Départ</a:t>
            </a:r>
          </a:p>
        </p:txBody>
      </p:sp>
      <p:sp>
        <p:nvSpPr>
          <p:cNvPr id="69" name="Espace réservé du texte 68">
            <a:extLst>
              <a:ext uri="{FF2B5EF4-FFF2-40B4-BE49-F238E27FC236}">
                <a16:creationId xmlns:a16="http://schemas.microsoft.com/office/drawing/2014/main" id="{5126AE80-EB0B-46E0-AFEF-0BE16FCA715B}"/>
              </a:ext>
            </a:extLst>
          </p:cNvPr>
          <p:cNvSpPr>
            <a:spLocks noGrp="1"/>
          </p:cNvSpPr>
          <p:nvPr>
            <p:ph type="body" sz="quarter" idx="22" hasCustomPrompt="1"/>
          </p:nvPr>
        </p:nvSpPr>
        <p:spPr>
          <a:xfrm>
            <a:off x="10374320" y="3348060"/>
            <a:ext cx="1673225" cy="392112"/>
          </a:xfrm>
          <a:prstGeom prst="rect">
            <a:avLst/>
          </a:prstGeom>
        </p:spPr>
        <p:txBody>
          <a:bodyPr anchor="ctr"/>
          <a:lstStyle>
            <a:lvl1pPr marL="0" indent="0" algn="ctr">
              <a:buNone/>
              <a:defRPr sz="1400" b="1">
                <a:solidFill>
                  <a:srgbClr val="29CCD9"/>
                </a:solidFill>
              </a:defRPr>
            </a:lvl1pPr>
            <a:lvl2pPr algn="ctr">
              <a:defRPr sz="1100">
                <a:solidFill>
                  <a:schemeClr val="tx1">
                    <a:lumMod val="75000"/>
                    <a:lumOff val="25000"/>
                  </a:schemeClr>
                </a:solidFill>
              </a:defRPr>
            </a:lvl2pPr>
            <a:lvl3pPr algn="ctr">
              <a:defRPr sz="1100">
                <a:solidFill>
                  <a:schemeClr val="tx1">
                    <a:lumMod val="75000"/>
                    <a:lumOff val="25000"/>
                  </a:schemeClr>
                </a:solidFill>
              </a:defRPr>
            </a:lvl3pPr>
            <a:lvl4pPr algn="ctr">
              <a:defRPr sz="1100">
                <a:solidFill>
                  <a:schemeClr val="tx1">
                    <a:lumMod val="75000"/>
                    <a:lumOff val="25000"/>
                  </a:schemeClr>
                </a:solidFill>
              </a:defRPr>
            </a:lvl4pPr>
            <a:lvl5pPr algn="ctr">
              <a:defRPr sz="1100">
                <a:solidFill>
                  <a:schemeClr val="tx1">
                    <a:lumMod val="75000"/>
                    <a:lumOff val="25000"/>
                  </a:schemeClr>
                </a:solidFill>
              </a:defRPr>
            </a:lvl5pPr>
          </a:lstStyle>
          <a:p>
            <a:pPr lvl="0"/>
            <a:r>
              <a:rPr lang="fr-FR" dirty="0"/>
              <a:t>Arrivée</a:t>
            </a:r>
          </a:p>
        </p:txBody>
      </p:sp>
      <p:sp>
        <p:nvSpPr>
          <p:cNvPr id="71" name="Espace réservé du texte 70">
            <a:extLst>
              <a:ext uri="{FF2B5EF4-FFF2-40B4-BE49-F238E27FC236}">
                <a16:creationId xmlns:a16="http://schemas.microsoft.com/office/drawing/2014/main" id="{4884C6B7-1D26-4C88-8183-12B4C7A557E6}"/>
              </a:ext>
            </a:extLst>
          </p:cNvPr>
          <p:cNvSpPr>
            <a:spLocks noGrp="1"/>
          </p:cNvSpPr>
          <p:nvPr>
            <p:ph type="body" sz="quarter" idx="23" hasCustomPrompt="1"/>
          </p:nvPr>
        </p:nvSpPr>
        <p:spPr>
          <a:xfrm>
            <a:off x="81801" y="3778250"/>
            <a:ext cx="1673225" cy="1009650"/>
          </a:xfrm>
          <a:prstGeom prst="rect">
            <a:avLst/>
          </a:prstGeom>
        </p:spPr>
        <p:txBody>
          <a:bodyPr/>
          <a:lstStyle>
            <a:lvl1pPr marL="0" indent="0" algn="ctr">
              <a:buNone/>
              <a:defRPr sz="1100">
                <a:solidFill>
                  <a:schemeClr val="tx1">
                    <a:lumMod val="75000"/>
                    <a:lumOff val="25000"/>
                  </a:schemeClr>
                </a:solidFill>
              </a:defRPr>
            </a:lvl1pPr>
            <a:lvl2pPr algn="ctr">
              <a:defRPr sz="1100">
                <a:solidFill>
                  <a:schemeClr val="tx1">
                    <a:lumMod val="75000"/>
                    <a:lumOff val="25000"/>
                  </a:schemeClr>
                </a:solidFill>
              </a:defRPr>
            </a:lvl2pPr>
            <a:lvl3pPr algn="ctr">
              <a:defRPr sz="1100">
                <a:solidFill>
                  <a:schemeClr val="tx1">
                    <a:lumMod val="75000"/>
                    <a:lumOff val="25000"/>
                  </a:schemeClr>
                </a:solidFill>
              </a:defRPr>
            </a:lvl3pPr>
            <a:lvl4pPr algn="ctr">
              <a:defRPr sz="1100">
                <a:solidFill>
                  <a:schemeClr val="tx1">
                    <a:lumMod val="75000"/>
                    <a:lumOff val="25000"/>
                  </a:schemeClr>
                </a:solidFill>
              </a:defRPr>
            </a:lvl4pPr>
            <a:lvl5pPr algn="ctr">
              <a:defRPr sz="1100">
                <a:solidFill>
                  <a:schemeClr val="tx1">
                    <a:lumMod val="75000"/>
                    <a:lumOff val="25000"/>
                  </a:schemeClr>
                </a:solidFill>
              </a:defRPr>
            </a:lvl5pPr>
          </a:lstStyle>
          <a:p>
            <a:pPr lvl="0"/>
            <a:r>
              <a:rPr lang="fr-FR" b="0" i="0" dirty="0">
                <a:solidFill>
                  <a:srgbClr val="333333"/>
                </a:solidFill>
                <a:effectLst/>
                <a:latin typeface="Helvetica Neue"/>
              </a:rPr>
              <a:t>Lorem ipsum </a:t>
            </a:r>
            <a:r>
              <a:rPr lang="fr-FR" b="0" i="0" dirty="0" err="1">
                <a:solidFill>
                  <a:srgbClr val="333333"/>
                </a:solidFill>
                <a:effectLst/>
                <a:latin typeface="Helvetica Neue"/>
              </a:rPr>
              <a:t>dolor</a:t>
            </a:r>
            <a:r>
              <a:rPr lang="fr-FR" b="0" i="0" dirty="0">
                <a:solidFill>
                  <a:srgbClr val="333333"/>
                </a:solidFill>
                <a:effectLst/>
                <a:latin typeface="Helvetica Neue"/>
              </a:rPr>
              <a:t> </a:t>
            </a:r>
            <a:r>
              <a:rPr lang="fr-FR" b="0" i="0" dirty="0" err="1">
                <a:solidFill>
                  <a:srgbClr val="333333"/>
                </a:solidFill>
                <a:effectLst/>
                <a:latin typeface="Helvetica Neue"/>
              </a:rPr>
              <a:t>sit</a:t>
            </a:r>
            <a:r>
              <a:rPr lang="fr-FR" b="0" i="0" dirty="0">
                <a:solidFill>
                  <a:srgbClr val="333333"/>
                </a:solidFill>
                <a:effectLst/>
                <a:latin typeface="Helvetica Neue"/>
              </a:rPr>
              <a:t> </a:t>
            </a:r>
            <a:r>
              <a:rPr lang="fr-FR" b="0" i="0" dirty="0" err="1">
                <a:solidFill>
                  <a:srgbClr val="333333"/>
                </a:solidFill>
                <a:effectLst/>
                <a:latin typeface="Helvetica Neue"/>
              </a:rPr>
              <a:t>amet</a:t>
            </a:r>
            <a:r>
              <a:rPr lang="fr-FR" b="0" i="0" dirty="0">
                <a:solidFill>
                  <a:srgbClr val="333333"/>
                </a:solidFill>
                <a:effectLst/>
                <a:latin typeface="Helvetica Neue"/>
              </a:rPr>
              <a:t>. Nam </a:t>
            </a:r>
            <a:r>
              <a:rPr lang="fr-FR" b="0" i="0" dirty="0" err="1">
                <a:solidFill>
                  <a:srgbClr val="333333"/>
                </a:solidFill>
                <a:effectLst/>
                <a:latin typeface="Helvetica Neue"/>
              </a:rPr>
              <a:t>placeat</a:t>
            </a:r>
            <a:r>
              <a:rPr lang="fr-FR" b="0" i="0" dirty="0">
                <a:solidFill>
                  <a:srgbClr val="333333"/>
                </a:solidFill>
                <a:effectLst/>
                <a:latin typeface="Helvetica Neue"/>
              </a:rPr>
              <a:t> </a:t>
            </a:r>
            <a:r>
              <a:rPr lang="fr-FR" b="0" i="0" dirty="0" err="1">
                <a:solidFill>
                  <a:srgbClr val="333333"/>
                </a:solidFill>
                <a:effectLst/>
                <a:latin typeface="Helvetica Neue"/>
              </a:rPr>
              <a:t>consequatur</a:t>
            </a:r>
            <a:r>
              <a:rPr lang="fr-FR" b="0" i="0" dirty="0">
                <a:solidFill>
                  <a:srgbClr val="333333"/>
                </a:solidFill>
                <a:effectLst/>
                <a:latin typeface="Helvetica Neue"/>
              </a:rPr>
              <a:t> id </a:t>
            </a:r>
            <a:r>
              <a:rPr lang="fr-FR" b="0" i="0" dirty="0" err="1">
                <a:solidFill>
                  <a:srgbClr val="333333"/>
                </a:solidFill>
                <a:effectLst/>
                <a:latin typeface="Helvetica Neue"/>
              </a:rPr>
              <a:t>molestiae</a:t>
            </a:r>
            <a:r>
              <a:rPr lang="fr-FR" b="0" i="0" dirty="0">
                <a:solidFill>
                  <a:srgbClr val="333333"/>
                </a:solidFill>
                <a:effectLst/>
                <a:latin typeface="Helvetica Neue"/>
              </a:rPr>
              <a:t> </a:t>
            </a:r>
            <a:r>
              <a:rPr lang="fr-FR" b="0" i="0" dirty="0" err="1">
                <a:solidFill>
                  <a:srgbClr val="333333"/>
                </a:solidFill>
                <a:effectLst/>
                <a:latin typeface="Helvetica Neue"/>
              </a:rPr>
              <a:t>voluptas</a:t>
            </a:r>
            <a:r>
              <a:rPr lang="fr-FR" b="0" i="0" dirty="0">
                <a:solidFill>
                  <a:srgbClr val="333333"/>
                </a:solidFill>
                <a:effectLst/>
                <a:latin typeface="Helvetica Neue"/>
              </a:rPr>
              <a:t> qui </a:t>
            </a:r>
            <a:r>
              <a:rPr lang="fr-FR" b="0" i="0" dirty="0" err="1">
                <a:solidFill>
                  <a:srgbClr val="333333"/>
                </a:solidFill>
                <a:effectLst/>
                <a:latin typeface="Helvetica Neue"/>
              </a:rPr>
              <a:t>maiores</a:t>
            </a:r>
            <a:r>
              <a:rPr lang="fr-FR" b="0" i="0" dirty="0">
                <a:solidFill>
                  <a:srgbClr val="333333"/>
                </a:solidFill>
                <a:effectLst/>
                <a:latin typeface="Helvetica Neue"/>
              </a:rPr>
              <a:t> </a:t>
            </a:r>
            <a:r>
              <a:rPr lang="fr-FR" b="0" i="0" dirty="0" err="1">
                <a:solidFill>
                  <a:srgbClr val="333333"/>
                </a:solidFill>
                <a:effectLst/>
                <a:latin typeface="Helvetica Neue"/>
              </a:rPr>
              <a:t>beatae</a:t>
            </a:r>
            <a:r>
              <a:rPr lang="fr-FR" b="0" i="0" dirty="0">
                <a:solidFill>
                  <a:srgbClr val="333333"/>
                </a:solidFill>
                <a:effectLst/>
                <a:latin typeface="Helvetica Neue"/>
              </a:rPr>
              <a:t> </a:t>
            </a:r>
            <a:endParaRPr lang="fr-FR" dirty="0"/>
          </a:p>
        </p:txBody>
      </p:sp>
      <p:sp>
        <p:nvSpPr>
          <p:cNvPr id="73" name="Espace réservé du texte 72">
            <a:extLst>
              <a:ext uri="{FF2B5EF4-FFF2-40B4-BE49-F238E27FC236}">
                <a16:creationId xmlns:a16="http://schemas.microsoft.com/office/drawing/2014/main" id="{E852740A-0B9E-48F4-AD38-F03FBD202C86}"/>
              </a:ext>
            </a:extLst>
          </p:cNvPr>
          <p:cNvSpPr>
            <a:spLocks noGrp="1"/>
          </p:cNvSpPr>
          <p:nvPr>
            <p:ph type="body" sz="quarter" idx="24" hasCustomPrompt="1"/>
          </p:nvPr>
        </p:nvSpPr>
        <p:spPr>
          <a:xfrm>
            <a:off x="10374320" y="3754896"/>
            <a:ext cx="1673225" cy="1009650"/>
          </a:xfrm>
          <a:prstGeom prst="rect">
            <a:avLst/>
          </a:prstGeom>
        </p:spPr>
        <p:txBody>
          <a:bodyPr/>
          <a:lstStyle>
            <a:lvl1pPr marL="0" indent="0" algn="ctr">
              <a:buNone/>
              <a:defRPr sz="1100">
                <a:solidFill>
                  <a:schemeClr val="tx1">
                    <a:lumMod val="75000"/>
                    <a:lumOff val="25000"/>
                  </a:schemeClr>
                </a:solidFill>
              </a:defRPr>
            </a:lvl1pPr>
            <a:lvl2pPr algn="ctr">
              <a:defRPr sz="1100">
                <a:solidFill>
                  <a:schemeClr val="tx1">
                    <a:lumMod val="75000"/>
                    <a:lumOff val="25000"/>
                  </a:schemeClr>
                </a:solidFill>
              </a:defRPr>
            </a:lvl2pPr>
            <a:lvl3pPr algn="ctr">
              <a:defRPr sz="1100">
                <a:solidFill>
                  <a:schemeClr val="tx1">
                    <a:lumMod val="75000"/>
                    <a:lumOff val="25000"/>
                  </a:schemeClr>
                </a:solidFill>
              </a:defRPr>
            </a:lvl3pPr>
            <a:lvl4pPr algn="ctr">
              <a:defRPr sz="1100">
                <a:solidFill>
                  <a:schemeClr val="tx1">
                    <a:lumMod val="75000"/>
                    <a:lumOff val="25000"/>
                  </a:schemeClr>
                </a:solidFill>
              </a:defRPr>
            </a:lvl4pPr>
            <a:lvl5pPr algn="ctr">
              <a:defRPr sz="1100">
                <a:solidFill>
                  <a:schemeClr val="tx1">
                    <a:lumMod val="75000"/>
                    <a:lumOff val="25000"/>
                  </a:schemeClr>
                </a:solidFill>
              </a:defRPr>
            </a:lvl5pPr>
          </a:lstStyle>
          <a:p>
            <a:pPr lvl="0"/>
            <a:r>
              <a:rPr lang="fr-FR" b="0" i="0" dirty="0">
                <a:solidFill>
                  <a:srgbClr val="333333"/>
                </a:solidFill>
                <a:effectLst/>
                <a:latin typeface="Helvetica Neue"/>
              </a:rPr>
              <a:t>Lorem ipsum </a:t>
            </a:r>
            <a:r>
              <a:rPr lang="fr-FR" b="0" i="0" dirty="0" err="1">
                <a:solidFill>
                  <a:srgbClr val="333333"/>
                </a:solidFill>
                <a:effectLst/>
                <a:latin typeface="Helvetica Neue"/>
              </a:rPr>
              <a:t>dolor</a:t>
            </a:r>
            <a:r>
              <a:rPr lang="fr-FR" b="0" i="0" dirty="0">
                <a:solidFill>
                  <a:srgbClr val="333333"/>
                </a:solidFill>
                <a:effectLst/>
                <a:latin typeface="Helvetica Neue"/>
              </a:rPr>
              <a:t> </a:t>
            </a:r>
            <a:r>
              <a:rPr lang="fr-FR" b="0" i="0" dirty="0" err="1">
                <a:solidFill>
                  <a:srgbClr val="333333"/>
                </a:solidFill>
                <a:effectLst/>
                <a:latin typeface="Helvetica Neue"/>
              </a:rPr>
              <a:t>sit</a:t>
            </a:r>
            <a:r>
              <a:rPr lang="fr-FR" b="0" i="0" dirty="0">
                <a:solidFill>
                  <a:srgbClr val="333333"/>
                </a:solidFill>
                <a:effectLst/>
                <a:latin typeface="Helvetica Neue"/>
              </a:rPr>
              <a:t> </a:t>
            </a:r>
            <a:r>
              <a:rPr lang="fr-FR" b="0" i="0" dirty="0" err="1">
                <a:solidFill>
                  <a:srgbClr val="333333"/>
                </a:solidFill>
                <a:effectLst/>
                <a:latin typeface="Helvetica Neue"/>
              </a:rPr>
              <a:t>amet</a:t>
            </a:r>
            <a:r>
              <a:rPr lang="fr-FR" b="0" i="0" dirty="0">
                <a:solidFill>
                  <a:srgbClr val="333333"/>
                </a:solidFill>
                <a:effectLst/>
                <a:latin typeface="Helvetica Neue"/>
              </a:rPr>
              <a:t>. Nam </a:t>
            </a:r>
            <a:r>
              <a:rPr lang="fr-FR" b="0" i="0" dirty="0" err="1">
                <a:solidFill>
                  <a:srgbClr val="333333"/>
                </a:solidFill>
                <a:effectLst/>
                <a:latin typeface="Helvetica Neue"/>
              </a:rPr>
              <a:t>placeat</a:t>
            </a:r>
            <a:r>
              <a:rPr lang="fr-FR" b="0" i="0" dirty="0">
                <a:solidFill>
                  <a:srgbClr val="333333"/>
                </a:solidFill>
                <a:effectLst/>
                <a:latin typeface="Helvetica Neue"/>
              </a:rPr>
              <a:t> </a:t>
            </a:r>
            <a:r>
              <a:rPr lang="fr-FR" b="0" i="0" dirty="0" err="1">
                <a:solidFill>
                  <a:srgbClr val="333333"/>
                </a:solidFill>
                <a:effectLst/>
                <a:latin typeface="Helvetica Neue"/>
              </a:rPr>
              <a:t>consequatur</a:t>
            </a:r>
            <a:r>
              <a:rPr lang="fr-FR" b="0" i="0" dirty="0">
                <a:solidFill>
                  <a:srgbClr val="333333"/>
                </a:solidFill>
                <a:effectLst/>
                <a:latin typeface="Helvetica Neue"/>
              </a:rPr>
              <a:t> id </a:t>
            </a:r>
            <a:r>
              <a:rPr lang="fr-FR" b="0" i="0" dirty="0" err="1">
                <a:solidFill>
                  <a:srgbClr val="333333"/>
                </a:solidFill>
                <a:effectLst/>
                <a:latin typeface="Helvetica Neue"/>
              </a:rPr>
              <a:t>molestiae</a:t>
            </a:r>
            <a:r>
              <a:rPr lang="fr-FR" b="0" i="0" dirty="0">
                <a:solidFill>
                  <a:srgbClr val="333333"/>
                </a:solidFill>
                <a:effectLst/>
                <a:latin typeface="Helvetica Neue"/>
              </a:rPr>
              <a:t> </a:t>
            </a:r>
            <a:r>
              <a:rPr lang="fr-FR" b="0" i="0" dirty="0" err="1">
                <a:solidFill>
                  <a:srgbClr val="333333"/>
                </a:solidFill>
                <a:effectLst/>
                <a:latin typeface="Helvetica Neue"/>
              </a:rPr>
              <a:t>voluptas</a:t>
            </a:r>
            <a:r>
              <a:rPr lang="fr-FR" b="0" i="0" dirty="0">
                <a:solidFill>
                  <a:srgbClr val="333333"/>
                </a:solidFill>
                <a:effectLst/>
                <a:latin typeface="Helvetica Neue"/>
              </a:rPr>
              <a:t> qui </a:t>
            </a:r>
            <a:r>
              <a:rPr lang="fr-FR" b="0" i="0" dirty="0" err="1">
                <a:solidFill>
                  <a:srgbClr val="333333"/>
                </a:solidFill>
                <a:effectLst/>
                <a:latin typeface="Helvetica Neue"/>
              </a:rPr>
              <a:t>maiores</a:t>
            </a:r>
            <a:r>
              <a:rPr lang="fr-FR" b="0" i="0" dirty="0">
                <a:solidFill>
                  <a:srgbClr val="333333"/>
                </a:solidFill>
                <a:effectLst/>
                <a:latin typeface="Helvetica Neue"/>
              </a:rPr>
              <a:t> </a:t>
            </a:r>
            <a:r>
              <a:rPr lang="fr-FR" b="0" i="0" dirty="0" err="1">
                <a:solidFill>
                  <a:srgbClr val="333333"/>
                </a:solidFill>
                <a:effectLst/>
                <a:latin typeface="Helvetica Neue"/>
              </a:rPr>
              <a:t>beatae</a:t>
            </a:r>
            <a:r>
              <a:rPr lang="fr-FR" b="0" i="0" dirty="0">
                <a:solidFill>
                  <a:srgbClr val="333333"/>
                </a:solidFill>
                <a:effectLst/>
                <a:latin typeface="Helvetica Neue"/>
              </a:rPr>
              <a:t> </a:t>
            </a:r>
            <a:endParaRPr lang="fr-FR" dirty="0"/>
          </a:p>
        </p:txBody>
      </p:sp>
    </p:spTree>
    <p:extLst>
      <p:ext uri="{BB962C8B-B14F-4D97-AF65-F5344CB8AC3E}">
        <p14:creationId xmlns:p14="http://schemas.microsoft.com/office/powerpoint/2010/main" val="1169616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46760-0D70-47BC-A652-BEF901B9C097}"/>
              </a:ext>
            </a:extLst>
          </p:cNvPr>
          <p:cNvSpPr>
            <a:spLocks noGrp="1"/>
          </p:cNvSpPr>
          <p:nvPr>
            <p:ph type="title"/>
          </p:nvPr>
        </p:nvSpPr>
        <p:spPr/>
        <p:txBody>
          <a:bodyPr/>
          <a:lstStyle/>
          <a:p>
            <a:r>
              <a:rPr lang="fr-FR"/>
              <a:t>Modifiez le style du titre</a:t>
            </a:r>
          </a:p>
        </p:txBody>
      </p:sp>
      <p:graphicFrame>
        <p:nvGraphicFramePr>
          <p:cNvPr id="3" name="Diagram 3">
            <a:extLst>
              <a:ext uri="{FF2B5EF4-FFF2-40B4-BE49-F238E27FC236}">
                <a16:creationId xmlns:a16="http://schemas.microsoft.com/office/drawing/2014/main" id="{07F1EBEB-E079-4E90-B341-5009B9C1FC91}"/>
              </a:ext>
            </a:extLst>
          </p:cNvPr>
          <p:cNvGraphicFramePr/>
          <p:nvPr userDrawn="1">
            <p:extLst>
              <p:ext uri="{D42A27DB-BD31-4B8C-83A1-F6EECF244321}">
                <p14:modId xmlns:p14="http://schemas.microsoft.com/office/powerpoint/2010/main" val="3289716958"/>
              </p:ext>
            </p:extLst>
          </p:nvPr>
        </p:nvGraphicFramePr>
        <p:xfrm>
          <a:off x="2418848" y="1569076"/>
          <a:ext cx="7354304" cy="4741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Espace réservé du texte 24">
            <a:extLst>
              <a:ext uri="{FF2B5EF4-FFF2-40B4-BE49-F238E27FC236}">
                <a16:creationId xmlns:a16="http://schemas.microsoft.com/office/drawing/2014/main" id="{3FF72D29-590D-481A-805A-5753CBD1052C}"/>
              </a:ext>
            </a:extLst>
          </p:cNvPr>
          <p:cNvSpPr>
            <a:spLocks noGrp="1"/>
          </p:cNvSpPr>
          <p:nvPr>
            <p:ph type="body" sz="quarter" idx="10" hasCustomPrompt="1"/>
          </p:nvPr>
        </p:nvSpPr>
        <p:spPr>
          <a:xfrm>
            <a:off x="1136724" y="4400375"/>
            <a:ext cx="2143125" cy="398462"/>
          </a:xfrm>
          <a:prstGeom prst="rect">
            <a:avLst/>
          </a:prstGeom>
        </p:spPr>
        <p:txBody>
          <a:bodyPr anchor="ctr"/>
          <a:lstStyle>
            <a:lvl1pPr marL="0" indent="0" algn="r">
              <a:buNone/>
              <a:defRPr sz="1400" b="1">
                <a:solidFill>
                  <a:srgbClr val="29CCD9"/>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fr-FR" dirty="0"/>
              <a:t>Titre</a:t>
            </a:r>
          </a:p>
        </p:txBody>
      </p:sp>
      <p:sp>
        <p:nvSpPr>
          <p:cNvPr id="27" name="Espace réservé du texte 26">
            <a:extLst>
              <a:ext uri="{FF2B5EF4-FFF2-40B4-BE49-F238E27FC236}">
                <a16:creationId xmlns:a16="http://schemas.microsoft.com/office/drawing/2014/main" id="{06A238CF-EC66-4B9B-AFD6-0C0498F63CD1}"/>
              </a:ext>
            </a:extLst>
          </p:cNvPr>
          <p:cNvSpPr>
            <a:spLocks noGrp="1"/>
          </p:cNvSpPr>
          <p:nvPr>
            <p:ph type="body" sz="quarter" idx="11" hasCustomPrompt="1"/>
          </p:nvPr>
        </p:nvSpPr>
        <p:spPr>
          <a:xfrm>
            <a:off x="8615761" y="2090868"/>
            <a:ext cx="2143125" cy="398462"/>
          </a:xfrm>
          <a:prstGeom prst="rect">
            <a:avLst/>
          </a:prstGeom>
        </p:spPr>
        <p:txBody>
          <a:bodyPr anchor="ctr"/>
          <a:lstStyle>
            <a:lvl1pPr marL="0" indent="0">
              <a:buNone/>
              <a:defRPr sz="1400" b="1">
                <a:solidFill>
                  <a:srgbClr val="29CCD9"/>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fr-FR" dirty="0"/>
              <a:t>Titre</a:t>
            </a:r>
          </a:p>
        </p:txBody>
      </p:sp>
      <p:sp>
        <p:nvSpPr>
          <p:cNvPr id="29" name="Espace réservé du texte 28">
            <a:extLst>
              <a:ext uri="{FF2B5EF4-FFF2-40B4-BE49-F238E27FC236}">
                <a16:creationId xmlns:a16="http://schemas.microsoft.com/office/drawing/2014/main" id="{FA00D731-C212-4FAE-895F-EF43436D1478}"/>
              </a:ext>
            </a:extLst>
          </p:cNvPr>
          <p:cNvSpPr>
            <a:spLocks noGrp="1"/>
          </p:cNvSpPr>
          <p:nvPr>
            <p:ph type="body" sz="quarter" idx="12" hasCustomPrompt="1"/>
          </p:nvPr>
        </p:nvSpPr>
        <p:spPr>
          <a:xfrm>
            <a:off x="1136723" y="2090868"/>
            <a:ext cx="2143125" cy="398462"/>
          </a:xfrm>
          <a:prstGeom prst="rect">
            <a:avLst/>
          </a:prstGeom>
        </p:spPr>
        <p:txBody>
          <a:bodyPr anchor="ctr"/>
          <a:lstStyle>
            <a:lvl1pPr marL="0" indent="0" algn="r">
              <a:buNone/>
              <a:defRPr sz="1400" b="1">
                <a:solidFill>
                  <a:srgbClr val="10CF9B"/>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fr-FR" dirty="0"/>
              <a:t>Titre</a:t>
            </a:r>
          </a:p>
        </p:txBody>
      </p:sp>
      <p:sp>
        <p:nvSpPr>
          <p:cNvPr id="31" name="Espace réservé du texte 30">
            <a:extLst>
              <a:ext uri="{FF2B5EF4-FFF2-40B4-BE49-F238E27FC236}">
                <a16:creationId xmlns:a16="http://schemas.microsoft.com/office/drawing/2014/main" id="{109F47C8-C1E7-48B6-9A42-A978ACF82502}"/>
              </a:ext>
            </a:extLst>
          </p:cNvPr>
          <p:cNvSpPr>
            <a:spLocks noGrp="1"/>
          </p:cNvSpPr>
          <p:nvPr>
            <p:ph type="body" sz="quarter" idx="13" hasCustomPrompt="1"/>
          </p:nvPr>
        </p:nvSpPr>
        <p:spPr>
          <a:xfrm>
            <a:off x="8615762" y="4400375"/>
            <a:ext cx="2143125" cy="398462"/>
          </a:xfrm>
          <a:prstGeom prst="rect">
            <a:avLst/>
          </a:prstGeom>
        </p:spPr>
        <p:txBody>
          <a:bodyPr anchor="ctr"/>
          <a:lstStyle>
            <a:lvl1pPr marL="0" indent="0">
              <a:buNone/>
              <a:defRPr sz="1400" b="1">
                <a:solidFill>
                  <a:srgbClr val="A3DE66"/>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fr-FR" dirty="0"/>
              <a:t>Titre</a:t>
            </a:r>
          </a:p>
        </p:txBody>
      </p:sp>
      <p:sp>
        <p:nvSpPr>
          <p:cNvPr id="33" name="Espace réservé du texte 32">
            <a:extLst>
              <a:ext uri="{FF2B5EF4-FFF2-40B4-BE49-F238E27FC236}">
                <a16:creationId xmlns:a16="http://schemas.microsoft.com/office/drawing/2014/main" id="{F04B7488-89E9-4217-9C39-2023970DBB63}"/>
              </a:ext>
            </a:extLst>
          </p:cNvPr>
          <p:cNvSpPr>
            <a:spLocks noGrp="1"/>
          </p:cNvSpPr>
          <p:nvPr>
            <p:ph type="body" sz="quarter" idx="14" hasCustomPrompt="1"/>
          </p:nvPr>
        </p:nvSpPr>
        <p:spPr>
          <a:xfrm>
            <a:off x="249237" y="2492803"/>
            <a:ext cx="3030537" cy="1036637"/>
          </a:xfrm>
          <a:prstGeom prst="rect">
            <a:avLst/>
          </a:prstGeom>
        </p:spPr>
        <p:txBody>
          <a:bodyPr/>
          <a:lstStyle>
            <a:lvl1pPr marL="0" indent="0" algn="r">
              <a:buNone/>
              <a:defRPr sz="1100">
                <a:solidFill>
                  <a:schemeClr val="tx1">
                    <a:lumMod val="75000"/>
                    <a:lumOff val="25000"/>
                  </a:schemeClr>
                </a:solidFill>
              </a:defRPr>
            </a:lvl1pPr>
          </a:lstStyle>
          <a:p>
            <a:pPr lvl="0"/>
            <a:r>
              <a:rPr lang="fr-FR" b="0" i="0" dirty="0">
                <a:solidFill>
                  <a:srgbClr val="333333"/>
                </a:solidFill>
                <a:effectLst/>
                <a:latin typeface="Helvetica Neue"/>
              </a:rPr>
              <a:t>Lorem ipsum </a:t>
            </a:r>
            <a:r>
              <a:rPr lang="fr-FR" b="0" i="0" dirty="0" err="1">
                <a:solidFill>
                  <a:srgbClr val="333333"/>
                </a:solidFill>
                <a:effectLst/>
                <a:latin typeface="Helvetica Neue"/>
              </a:rPr>
              <a:t>dolor</a:t>
            </a:r>
            <a:r>
              <a:rPr lang="fr-FR" b="0" i="0" dirty="0">
                <a:solidFill>
                  <a:srgbClr val="333333"/>
                </a:solidFill>
                <a:effectLst/>
                <a:latin typeface="Helvetica Neue"/>
              </a:rPr>
              <a:t> </a:t>
            </a:r>
            <a:r>
              <a:rPr lang="fr-FR" b="0" i="0" dirty="0" err="1">
                <a:solidFill>
                  <a:srgbClr val="333333"/>
                </a:solidFill>
                <a:effectLst/>
                <a:latin typeface="Helvetica Neue"/>
              </a:rPr>
              <a:t>sit</a:t>
            </a:r>
            <a:r>
              <a:rPr lang="fr-FR" b="0" i="0" dirty="0">
                <a:solidFill>
                  <a:srgbClr val="333333"/>
                </a:solidFill>
                <a:effectLst/>
                <a:latin typeface="Helvetica Neue"/>
              </a:rPr>
              <a:t> </a:t>
            </a:r>
            <a:r>
              <a:rPr lang="fr-FR" b="0" i="0" dirty="0" err="1">
                <a:solidFill>
                  <a:srgbClr val="333333"/>
                </a:solidFill>
                <a:effectLst/>
                <a:latin typeface="Helvetica Neue"/>
              </a:rPr>
              <a:t>amet</a:t>
            </a:r>
            <a:r>
              <a:rPr lang="fr-FR" b="0" i="0" dirty="0">
                <a:solidFill>
                  <a:srgbClr val="333333"/>
                </a:solidFill>
                <a:effectLst/>
                <a:latin typeface="Helvetica Neue"/>
              </a:rPr>
              <a:t>. Nam </a:t>
            </a:r>
            <a:r>
              <a:rPr lang="fr-FR" b="0" i="0" dirty="0" err="1">
                <a:solidFill>
                  <a:srgbClr val="333333"/>
                </a:solidFill>
                <a:effectLst/>
                <a:latin typeface="Helvetica Neue"/>
              </a:rPr>
              <a:t>placeat</a:t>
            </a:r>
            <a:r>
              <a:rPr lang="fr-FR" b="0" i="0" dirty="0">
                <a:solidFill>
                  <a:srgbClr val="333333"/>
                </a:solidFill>
                <a:effectLst/>
                <a:latin typeface="Helvetica Neue"/>
              </a:rPr>
              <a:t> </a:t>
            </a:r>
            <a:r>
              <a:rPr lang="fr-FR" b="0" i="0" dirty="0" err="1">
                <a:solidFill>
                  <a:srgbClr val="333333"/>
                </a:solidFill>
                <a:effectLst/>
                <a:latin typeface="Helvetica Neue"/>
              </a:rPr>
              <a:t>consequatur</a:t>
            </a:r>
            <a:r>
              <a:rPr lang="fr-FR" b="0" i="0" dirty="0">
                <a:solidFill>
                  <a:srgbClr val="333333"/>
                </a:solidFill>
                <a:effectLst/>
                <a:latin typeface="Helvetica Neue"/>
              </a:rPr>
              <a:t> id </a:t>
            </a:r>
            <a:r>
              <a:rPr lang="fr-FR" b="0" i="0" dirty="0" err="1">
                <a:solidFill>
                  <a:srgbClr val="333333"/>
                </a:solidFill>
                <a:effectLst/>
                <a:latin typeface="Helvetica Neue"/>
              </a:rPr>
              <a:t>molestiae</a:t>
            </a:r>
            <a:r>
              <a:rPr lang="fr-FR" b="0" i="0" dirty="0">
                <a:solidFill>
                  <a:srgbClr val="333333"/>
                </a:solidFill>
                <a:effectLst/>
                <a:latin typeface="Helvetica Neue"/>
              </a:rPr>
              <a:t> </a:t>
            </a:r>
            <a:r>
              <a:rPr lang="fr-FR" b="0" i="0" dirty="0" err="1">
                <a:solidFill>
                  <a:srgbClr val="333333"/>
                </a:solidFill>
                <a:effectLst/>
                <a:latin typeface="Helvetica Neue"/>
              </a:rPr>
              <a:t>voluptas</a:t>
            </a:r>
            <a:r>
              <a:rPr lang="fr-FR" b="0" i="0" dirty="0">
                <a:solidFill>
                  <a:srgbClr val="333333"/>
                </a:solidFill>
                <a:effectLst/>
                <a:latin typeface="Helvetica Neue"/>
              </a:rPr>
              <a:t> qui </a:t>
            </a:r>
            <a:r>
              <a:rPr lang="fr-FR" b="0" i="0" dirty="0" err="1">
                <a:solidFill>
                  <a:srgbClr val="333333"/>
                </a:solidFill>
                <a:effectLst/>
                <a:latin typeface="Helvetica Neue"/>
              </a:rPr>
              <a:t>maiores</a:t>
            </a:r>
            <a:r>
              <a:rPr lang="fr-FR" b="0" i="0" dirty="0">
                <a:solidFill>
                  <a:srgbClr val="333333"/>
                </a:solidFill>
                <a:effectLst/>
                <a:latin typeface="Helvetica Neue"/>
              </a:rPr>
              <a:t> </a:t>
            </a:r>
            <a:r>
              <a:rPr lang="fr-FR" b="0" i="0" dirty="0" err="1">
                <a:solidFill>
                  <a:srgbClr val="333333"/>
                </a:solidFill>
                <a:effectLst/>
                <a:latin typeface="Helvetica Neue"/>
              </a:rPr>
              <a:t>beatae</a:t>
            </a:r>
            <a:r>
              <a:rPr lang="fr-FR" b="0" i="0" dirty="0">
                <a:solidFill>
                  <a:srgbClr val="333333"/>
                </a:solidFill>
                <a:effectLst/>
                <a:latin typeface="Helvetica Neue"/>
              </a:rPr>
              <a:t> </a:t>
            </a:r>
            <a:endParaRPr lang="fr-FR" dirty="0"/>
          </a:p>
        </p:txBody>
      </p:sp>
      <p:sp>
        <p:nvSpPr>
          <p:cNvPr id="35" name="Espace réservé du texte 34">
            <a:extLst>
              <a:ext uri="{FF2B5EF4-FFF2-40B4-BE49-F238E27FC236}">
                <a16:creationId xmlns:a16="http://schemas.microsoft.com/office/drawing/2014/main" id="{E927812E-3FF1-4453-A41E-82D2EDA2D300}"/>
              </a:ext>
            </a:extLst>
          </p:cNvPr>
          <p:cNvSpPr>
            <a:spLocks noGrp="1"/>
          </p:cNvSpPr>
          <p:nvPr>
            <p:ph type="body" sz="quarter" idx="15" hasCustomPrompt="1"/>
          </p:nvPr>
        </p:nvSpPr>
        <p:spPr>
          <a:xfrm>
            <a:off x="249237" y="4805485"/>
            <a:ext cx="3030537" cy="1165824"/>
          </a:xfrm>
          <a:prstGeom prst="rect">
            <a:avLst/>
          </a:prstGeom>
        </p:spPr>
        <p:txBody>
          <a:bodyPr/>
          <a:lstStyle>
            <a:lvl1pPr marL="0" indent="0" algn="r">
              <a:buNone/>
              <a:defRPr sz="1100">
                <a:solidFill>
                  <a:schemeClr val="tx1">
                    <a:lumMod val="75000"/>
                    <a:lumOff val="25000"/>
                  </a:schemeClr>
                </a:solidFill>
              </a:defRPr>
            </a:lvl1pPr>
            <a:lvl2pPr marL="457200" indent="0" algn="r">
              <a:buNone/>
              <a:defRPr sz="1100">
                <a:solidFill>
                  <a:schemeClr val="tx1">
                    <a:lumMod val="75000"/>
                    <a:lumOff val="25000"/>
                  </a:schemeClr>
                </a:solidFill>
              </a:defRPr>
            </a:lvl2pPr>
            <a:lvl3pPr marL="914400" indent="0" algn="r">
              <a:buNone/>
              <a:defRPr sz="1100">
                <a:solidFill>
                  <a:schemeClr val="tx1">
                    <a:lumMod val="75000"/>
                    <a:lumOff val="25000"/>
                  </a:schemeClr>
                </a:solidFill>
              </a:defRPr>
            </a:lvl3pPr>
            <a:lvl4pPr marL="1371600" indent="0" algn="r">
              <a:buNone/>
              <a:defRPr sz="1100">
                <a:solidFill>
                  <a:schemeClr val="tx1">
                    <a:lumMod val="75000"/>
                    <a:lumOff val="25000"/>
                  </a:schemeClr>
                </a:solidFill>
              </a:defRPr>
            </a:lvl4pPr>
            <a:lvl5pPr marL="1828800" indent="0" algn="r">
              <a:buNone/>
              <a:defRPr sz="1100">
                <a:solidFill>
                  <a:schemeClr val="tx1">
                    <a:lumMod val="75000"/>
                    <a:lumOff val="25000"/>
                  </a:schemeClr>
                </a:solidFill>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Nam </a:t>
            </a:r>
            <a:r>
              <a:rPr lang="fr-FR" dirty="0" err="1"/>
              <a:t>placeat</a:t>
            </a:r>
            <a:r>
              <a:rPr lang="fr-FR" dirty="0"/>
              <a:t> </a:t>
            </a:r>
            <a:r>
              <a:rPr lang="fr-FR" dirty="0" err="1"/>
              <a:t>consequatur</a:t>
            </a:r>
            <a:r>
              <a:rPr lang="fr-FR" dirty="0"/>
              <a:t> id </a:t>
            </a:r>
            <a:r>
              <a:rPr lang="fr-FR" dirty="0" err="1"/>
              <a:t>molestiae</a:t>
            </a:r>
            <a:r>
              <a:rPr lang="fr-FR" dirty="0"/>
              <a:t> </a:t>
            </a:r>
            <a:r>
              <a:rPr lang="fr-FR" dirty="0" err="1"/>
              <a:t>voluptas</a:t>
            </a:r>
            <a:r>
              <a:rPr lang="fr-FR" dirty="0"/>
              <a:t> qui </a:t>
            </a:r>
            <a:r>
              <a:rPr lang="fr-FR" dirty="0" err="1"/>
              <a:t>maiores</a:t>
            </a:r>
            <a:r>
              <a:rPr lang="fr-FR" dirty="0"/>
              <a:t> </a:t>
            </a:r>
            <a:r>
              <a:rPr lang="fr-FR" dirty="0" err="1"/>
              <a:t>beatae</a:t>
            </a:r>
            <a:r>
              <a:rPr lang="fr-FR" dirty="0"/>
              <a:t> </a:t>
            </a:r>
          </a:p>
        </p:txBody>
      </p:sp>
      <p:sp>
        <p:nvSpPr>
          <p:cNvPr id="37" name="Espace réservé du texte 36">
            <a:extLst>
              <a:ext uri="{FF2B5EF4-FFF2-40B4-BE49-F238E27FC236}">
                <a16:creationId xmlns:a16="http://schemas.microsoft.com/office/drawing/2014/main" id="{24F5D90A-0D5E-4A67-AFB3-01B2F306AE1C}"/>
              </a:ext>
            </a:extLst>
          </p:cNvPr>
          <p:cNvSpPr>
            <a:spLocks noGrp="1"/>
          </p:cNvSpPr>
          <p:nvPr>
            <p:ph type="body" sz="quarter" idx="16" hasCustomPrompt="1"/>
          </p:nvPr>
        </p:nvSpPr>
        <p:spPr>
          <a:xfrm>
            <a:off x="8615363" y="2489200"/>
            <a:ext cx="3013075" cy="1039813"/>
          </a:xfrm>
          <a:prstGeom prst="rect">
            <a:avLst/>
          </a:prstGeom>
        </p:spPr>
        <p:txBody>
          <a:bodyPr/>
          <a:lstStyle>
            <a:lvl1pPr marL="0" indent="0">
              <a:buNone/>
              <a:defRPr sz="1100">
                <a:solidFill>
                  <a:schemeClr val="tx1">
                    <a:lumMod val="75000"/>
                    <a:lumOff val="25000"/>
                  </a:schemeClr>
                </a:solidFill>
              </a:defRPr>
            </a:lvl1pPr>
            <a:lvl2pPr marL="457200" indent="0">
              <a:buNone/>
              <a:defRPr sz="1100">
                <a:solidFill>
                  <a:schemeClr val="tx1">
                    <a:lumMod val="75000"/>
                    <a:lumOff val="25000"/>
                  </a:schemeClr>
                </a:solidFill>
              </a:defRPr>
            </a:lvl2pPr>
            <a:lvl3pPr marL="914400" indent="0">
              <a:buNone/>
              <a:defRPr sz="1100">
                <a:solidFill>
                  <a:schemeClr val="tx1">
                    <a:lumMod val="75000"/>
                    <a:lumOff val="25000"/>
                  </a:schemeClr>
                </a:solidFill>
              </a:defRPr>
            </a:lvl3pPr>
            <a:lvl4pPr marL="1371600" indent="0">
              <a:buNone/>
              <a:defRPr sz="1100">
                <a:solidFill>
                  <a:schemeClr val="tx1">
                    <a:lumMod val="75000"/>
                    <a:lumOff val="25000"/>
                  </a:schemeClr>
                </a:solidFill>
              </a:defRPr>
            </a:lvl4pPr>
            <a:lvl5pPr marL="1828800" indent="0">
              <a:buNone/>
              <a:defRPr sz="1100">
                <a:solidFill>
                  <a:schemeClr val="tx1">
                    <a:lumMod val="75000"/>
                    <a:lumOff val="25000"/>
                  </a:schemeClr>
                </a:solidFill>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Nam </a:t>
            </a:r>
            <a:r>
              <a:rPr lang="fr-FR" dirty="0" err="1"/>
              <a:t>placeat</a:t>
            </a:r>
            <a:r>
              <a:rPr lang="fr-FR" dirty="0"/>
              <a:t> </a:t>
            </a:r>
            <a:r>
              <a:rPr lang="fr-FR" dirty="0" err="1"/>
              <a:t>consequatur</a:t>
            </a:r>
            <a:r>
              <a:rPr lang="fr-FR" dirty="0"/>
              <a:t> id </a:t>
            </a:r>
            <a:r>
              <a:rPr lang="fr-FR" dirty="0" err="1"/>
              <a:t>molestiae</a:t>
            </a:r>
            <a:r>
              <a:rPr lang="fr-FR" dirty="0"/>
              <a:t> </a:t>
            </a:r>
            <a:r>
              <a:rPr lang="fr-FR" dirty="0" err="1"/>
              <a:t>voluptas</a:t>
            </a:r>
            <a:r>
              <a:rPr lang="fr-FR" dirty="0"/>
              <a:t> qui </a:t>
            </a:r>
            <a:r>
              <a:rPr lang="fr-FR" dirty="0" err="1"/>
              <a:t>maiores</a:t>
            </a:r>
            <a:r>
              <a:rPr lang="fr-FR" dirty="0"/>
              <a:t> </a:t>
            </a:r>
            <a:r>
              <a:rPr lang="fr-FR" dirty="0" err="1"/>
              <a:t>beatae</a:t>
            </a:r>
            <a:r>
              <a:rPr lang="fr-FR" dirty="0"/>
              <a:t> </a:t>
            </a:r>
          </a:p>
        </p:txBody>
      </p:sp>
      <p:sp>
        <p:nvSpPr>
          <p:cNvPr id="39" name="Espace réservé du texte 38">
            <a:extLst>
              <a:ext uri="{FF2B5EF4-FFF2-40B4-BE49-F238E27FC236}">
                <a16:creationId xmlns:a16="http://schemas.microsoft.com/office/drawing/2014/main" id="{9B25B592-CB61-4E71-AF1A-AC9857904A96}"/>
              </a:ext>
            </a:extLst>
          </p:cNvPr>
          <p:cNvSpPr>
            <a:spLocks noGrp="1"/>
          </p:cNvSpPr>
          <p:nvPr>
            <p:ph type="body" sz="quarter" idx="17" hasCustomPrompt="1"/>
          </p:nvPr>
        </p:nvSpPr>
        <p:spPr>
          <a:xfrm>
            <a:off x="8615363" y="4799013"/>
            <a:ext cx="3030537" cy="1172296"/>
          </a:xfrm>
          <a:prstGeom prst="rect">
            <a:avLst/>
          </a:prstGeom>
        </p:spPr>
        <p:txBody>
          <a:bodyPr/>
          <a:lstStyle>
            <a:lvl1pPr marL="0" indent="0">
              <a:buNone/>
              <a:defRPr sz="1100">
                <a:solidFill>
                  <a:schemeClr val="tx1">
                    <a:lumMod val="75000"/>
                    <a:lumOff val="25000"/>
                  </a:schemeClr>
                </a:solidFill>
              </a:defRPr>
            </a:lvl1pPr>
            <a:lvl2pPr marL="457200" indent="0">
              <a:buNone/>
              <a:defRPr sz="1100">
                <a:solidFill>
                  <a:schemeClr val="tx1">
                    <a:lumMod val="75000"/>
                    <a:lumOff val="25000"/>
                  </a:schemeClr>
                </a:solidFill>
              </a:defRPr>
            </a:lvl2pPr>
            <a:lvl3pPr marL="914400" indent="0">
              <a:buNone/>
              <a:defRPr sz="1100">
                <a:solidFill>
                  <a:schemeClr val="tx1">
                    <a:lumMod val="75000"/>
                    <a:lumOff val="25000"/>
                  </a:schemeClr>
                </a:solidFill>
              </a:defRPr>
            </a:lvl3pPr>
            <a:lvl4pPr marL="1371600" indent="0">
              <a:buNone/>
              <a:defRPr sz="1100">
                <a:solidFill>
                  <a:schemeClr val="tx1">
                    <a:lumMod val="75000"/>
                    <a:lumOff val="25000"/>
                  </a:schemeClr>
                </a:solidFill>
              </a:defRPr>
            </a:lvl4pPr>
            <a:lvl5pPr marL="1828800" indent="0">
              <a:buNone/>
              <a:defRPr sz="1100">
                <a:solidFill>
                  <a:schemeClr val="tx1">
                    <a:lumMod val="75000"/>
                    <a:lumOff val="25000"/>
                  </a:schemeClr>
                </a:solidFill>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Nam </a:t>
            </a:r>
            <a:r>
              <a:rPr lang="fr-FR" dirty="0" err="1"/>
              <a:t>placeat</a:t>
            </a:r>
            <a:r>
              <a:rPr lang="fr-FR" dirty="0"/>
              <a:t> </a:t>
            </a:r>
            <a:r>
              <a:rPr lang="fr-FR" dirty="0" err="1"/>
              <a:t>consequatur</a:t>
            </a:r>
            <a:r>
              <a:rPr lang="fr-FR" dirty="0"/>
              <a:t> id </a:t>
            </a:r>
            <a:r>
              <a:rPr lang="fr-FR" dirty="0" err="1"/>
              <a:t>molestiae</a:t>
            </a:r>
            <a:r>
              <a:rPr lang="fr-FR" dirty="0"/>
              <a:t> </a:t>
            </a:r>
            <a:r>
              <a:rPr lang="fr-FR" dirty="0" err="1"/>
              <a:t>voluptas</a:t>
            </a:r>
            <a:r>
              <a:rPr lang="fr-FR" dirty="0"/>
              <a:t> qui </a:t>
            </a:r>
            <a:r>
              <a:rPr lang="fr-FR" dirty="0" err="1"/>
              <a:t>maiores</a:t>
            </a:r>
            <a:r>
              <a:rPr lang="fr-FR" dirty="0"/>
              <a:t> </a:t>
            </a:r>
            <a:r>
              <a:rPr lang="fr-FR" dirty="0" err="1"/>
              <a:t>beatae</a:t>
            </a:r>
            <a:r>
              <a:rPr lang="fr-FR" dirty="0"/>
              <a:t> </a:t>
            </a:r>
          </a:p>
        </p:txBody>
      </p:sp>
      <p:sp>
        <p:nvSpPr>
          <p:cNvPr id="41" name="Espace réservé du texte 40">
            <a:extLst>
              <a:ext uri="{FF2B5EF4-FFF2-40B4-BE49-F238E27FC236}">
                <a16:creationId xmlns:a16="http://schemas.microsoft.com/office/drawing/2014/main" id="{611B4C12-2E67-4B56-A2CB-B6E79FBF5CFB}"/>
              </a:ext>
            </a:extLst>
          </p:cNvPr>
          <p:cNvSpPr>
            <a:spLocks noGrp="1"/>
          </p:cNvSpPr>
          <p:nvPr>
            <p:ph type="body" sz="quarter" idx="18" hasCustomPrompt="1"/>
          </p:nvPr>
        </p:nvSpPr>
        <p:spPr>
          <a:xfrm>
            <a:off x="4946650" y="2535668"/>
            <a:ext cx="706438" cy="727075"/>
          </a:xfrm>
          <a:prstGeom prst="rect">
            <a:avLst/>
          </a:prstGeom>
        </p:spPr>
        <p:txBody>
          <a:bodyPr anchor="ctr"/>
          <a:lstStyle>
            <a:lvl1pPr marL="0" indent="0" algn="ctr">
              <a:buNone/>
              <a:defRPr sz="5000">
                <a:solidFill>
                  <a:schemeClr val="bg1"/>
                </a:solidFill>
                <a:latin typeface="+mj-lt"/>
              </a:defRPr>
            </a:lvl1pPr>
            <a:lvl2pPr marL="457200" indent="0" algn="l">
              <a:buNone/>
              <a:defRPr sz="3000">
                <a:solidFill>
                  <a:schemeClr val="bg1"/>
                </a:solidFill>
                <a:latin typeface="+mj-lt"/>
              </a:defRPr>
            </a:lvl2pPr>
            <a:lvl3pPr marL="914400" indent="0" algn="l">
              <a:buNone/>
              <a:defRPr sz="3000">
                <a:solidFill>
                  <a:schemeClr val="bg1"/>
                </a:solidFill>
                <a:latin typeface="+mj-lt"/>
              </a:defRPr>
            </a:lvl3pPr>
            <a:lvl4pPr marL="1371600" indent="0" algn="l">
              <a:buNone/>
              <a:defRPr sz="3000">
                <a:solidFill>
                  <a:schemeClr val="bg1"/>
                </a:solidFill>
                <a:latin typeface="+mj-lt"/>
              </a:defRPr>
            </a:lvl4pPr>
            <a:lvl5pPr marL="1828800" indent="0" algn="l">
              <a:buNone/>
              <a:defRPr sz="3000">
                <a:solidFill>
                  <a:schemeClr val="bg1"/>
                </a:solidFill>
                <a:latin typeface="+mj-lt"/>
              </a:defRPr>
            </a:lvl5pPr>
          </a:lstStyle>
          <a:p>
            <a:pPr lvl="0"/>
            <a:r>
              <a:rPr lang="fr-FR" dirty="0"/>
              <a:t>A</a:t>
            </a:r>
          </a:p>
        </p:txBody>
      </p:sp>
      <p:sp>
        <p:nvSpPr>
          <p:cNvPr id="43" name="Espace réservé du texte 42">
            <a:extLst>
              <a:ext uri="{FF2B5EF4-FFF2-40B4-BE49-F238E27FC236}">
                <a16:creationId xmlns:a16="http://schemas.microsoft.com/office/drawing/2014/main" id="{F23789F1-094E-41D6-9C9D-430B037BA283}"/>
              </a:ext>
            </a:extLst>
          </p:cNvPr>
          <p:cNvSpPr>
            <a:spLocks noGrp="1"/>
          </p:cNvSpPr>
          <p:nvPr>
            <p:ph type="body" sz="quarter" idx="19" hasCustomPrompt="1"/>
          </p:nvPr>
        </p:nvSpPr>
        <p:spPr>
          <a:xfrm>
            <a:off x="6483350" y="2535668"/>
            <a:ext cx="706438" cy="727075"/>
          </a:xfrm>
          <a:prstGeom prst="rect">
            <a:avLst/>
          </a:prstGeom>
        </p:spPr>
        <p:txBody>
          <a:bodyPr anchor="ctr"/>
          <a:lstStyle>
            <a:lvl1pPr marL="0" indent="0" algn="ctr">
              <a:buNone/>
              <a:defRPr sz="5000">
                <a:solidFill>
                  <a:schemeClr val="bg1"/>
                </a:solidFill>
                <a:latin typeface="+mj-lt"/>
              </a:defRPr>
            </a:lvl1pPr>
            <a:lvl2pPr marL="457200" indent="0" algn="ctr">
              <a:buNone/>
              <a:defRPr sz="5000">
                <a:solidFill>
                  <a:schemeClr val="bg1"/>
                </a:solidFill>
                <a:latin typeface="+mj-lt"/>
              </a:defRPr>
            </a:lvl2pPr>
            <a:lvl3pPr marL="914400" indent="0" algn="ctr">
              <a:buNone/>
              <a:defRPr sz="5000">
                <a:solidFill>
                  <a:schemeClr val="bg1"/>
                </a:solidFill>
                <a:latin typeface="+mj-lt"/>
              </a:defRPr>
            </a:lvl3pPr>
            <a:lvl4pPr marL="1371600" indent="0" algn="ctr">
              <a:buNone/>
              <a:defRPr sz="5000">
                <a:solidFill>
                  <a:schemeClr val="bg1"/>
                </a:solidFill>
                <a:latin typeface="+mj-lt"/>
              </a:defRPr>
            </a:lvl4pPr>
            <a:lvl5pPr marL="1828800" indent="0" algn="ctr">
              <a:buNone/>
              <a:defRPr sz="5000">
                <a:solidFill>
                  <a:schemeClr val="bg1"/>
                </a:solidFill>
                <a:latin typeface="+mj-lt"/>
              </a:defRPr>
            </a:lvl5pPr>
          </a:lstStyle>
          <a:p>
            <a:pPr lvl="0"/>
            <a:r>
              <a:rPr lang="fr-FR" dirty="0"/>
              <a:t>b</a:t>
            </a:r>
          </a:p>
        </p:txBody>
      </p:sp>
      <p:sp>
        <p:nvSpPr>
          <p:cNvPr id="45" name="Espace réservé du texte 44">
            <a:extLst>
              <a:ext uri="{FF2B5EF4-FFF2-40B4-BE49-F238E27FC236}">
                <a16:creationId xmlns:a16="http://schemas.microsoft.com/office/drawing/2014/main" id="{38893CEC-9D17-4D3D-9E80-066A70DB68BA}"/>
              </a:ext>
            </a:extLst>
          </p:cNvPr>
          <p:cNvSpPr>
            <a:spLocks noGrp="1"/>
          </p:cNvSpPr>
          <p:nvPr>
            <p:ph type="body" sz="quarter" idx="20" hasCustomPrompt="1"/>
          </p:nvPr>
        </p:nvSpPr>
        <p:spPr>
          <a:xfrm>
            <a:off x="4946650" y="4234298"/>
            <a:ext cx="706438" cy="727075"/>
          </a:xfrm>
          <a:prstGeom prst="rect">
            <a:avLst/>
          </a:prstGeom>
        </p:spPr>
        <p:txBody>
          <a:bodyPr anchor="ctr"/>
          <a:lstStyle>
            <a:lvl1pPr marL="0" indent="0" algn="ctr">
              <a:buNone/>
              <a:defRPr sz="5000">
                <a:solidFill>
                  <a:schemeClr val="bg1"/>
                </a:solidFill>
                <a:latin typeface="+mj-lt"/>
              </a:defRPr>
            </a:lvl1pPr>
            <a:lvl2pPr marL="457200" indent="0" algn="ctr">
              <a:buNone/>
              <a:defRPr sz="5000">
                <a:solidFill>
                  <a:schemeClr val="bg1"/>
                </a:solidFill>
                <a:latin typeface="+mj-lt"/>
              </a:defRPr>
            </a:lvl2pPr>
            <a:lvl3pPr marL="914400" indent="0" algn="ctr">
              <a:buNone/>
              <a:defRPr sz="5000">
                <a:solidFill>
                  <a:schemeClr val="bg1"/>
                </a:solidFill>
                <a:latin typeface="+mj-lt"/>
              </a:defRPr>
            </a:lvl3pPr>
            <a:lvl4pPr marL="1371600" indent="0" algn="ctr">
              <a:buNone/>
              <a:defRPr sz="5000">
                <a:solidFill>
                  <a:schemeClr val="bg1"/>
                </a:solidFill>
                <a:latin typeface="+mj-lt"/>
              </a:defRPr>
            </a:lvl4pPr>
            <a:lvl5pPr marL="1828800" indent="0" algn="ctr">
              <a:buNone/>
              <a:defRPr sz="5000">
                <a:solidFill>
                  <a:schemeClr val="bg1"/>
                </a:solidFill>
                <a:latin typeface="+mj-lt"/>
              </a:defRPr>
            </a:lvl5pPr>
          </a:lstStyle>
          <a:p>
            <a:pPr lvl="0"/>
            <a:r>
              <a:rPr lang="fr-FR" dirty="0"/>
              <a:t>d</a:t>
            </a:r>
          </a:p>
        </p:txBody>
      </p:sp>
      <p:sp>
        <p:nvSpPr>
          <p:cNvPr id="47" name="Espace réservé du texte 46">
            <a:extLst>
              <a:ext uri="{FF2B5EF4-FFF2-40B4-BE49-F238E27FC236}">
                <a16:creationId xmlns:a16="http://schemas.microsoft.com/office/drawing/2014/main" id="{C1E938D8-DBB1-4D2D-83A7-A5BC8637878D}"/>
              </a:ext>
            </a:extLst>
          </p:cNvPr>
          <p:cNvSpPr>
            <a:spLocks noGrp="1"/>
          </p:cNvSpPr>
          <p:nvPr>
            <p:ph type="body" sz="quarter" idx="21" hasCustomPrompt="1"/>
          </p:nvPr>
        </p:nvSpPr>
        <p:spPr>
          <a:xfrm>
            <a:off x="6484034" y="4234298"/>
            <a:ext cx="706438" cy="727075"/>
          </a:xfrm>
          <a:prstGeom prst="rect">
            <a:avLst/>
          </a:prstGeom>
        </p:spPr>
        <p:txBody>
          <a:bodyPr anchor="ctr"/>
          <a:lstStyle>
            <a:lvl1pPr marL="0" indent="0" algn="ctr">
              <a:buNone/>
              <a:defRPr sz="5000">
                <a:solidFill>
                  <a:schemeClr val="bg1"/>
                </a:solidFill>
                <a:latin typeface="+mj-lt"/>
              </a:defRPr>
            </a:lvl1pPr>
            <a:lvl2pPr marL="457200" indent="0" algn="ctr">
              <a:buNone/>
              <a:defRPr sz="5000">
                <a:solidFill>
                  <a:schemeClr val="bg1"/>
                </a:solidFill>
                <a:latin typeface="+mj-lt"/>
              </a:defRPr>
            </a:lvl2pPr>
            <a:lvl3pPr marL="914400" indent="0" algn="ctr">
              <a:buNone/>
              <a:defRPr sz="5000">
                <a:solidFill>
                  <a:schemeClr val="bg1"/>
                </a:solidFill>
                <a:latin typeface="+mj-lt"/>
              </a:defRPr>
            </a:lvl3pPr>
            <a:lvl4pPr marL="1371600" indent="0" algn="ctr">
              <a:buNone/>
              <a:defRPr sz="5000">
                <a:solidFill>
                  <a:schemeClr val="bg1"/>
                </a:solidFill>
                <a:latin typeface="+mj-lt"/>
              </a:defRPr>
            </a:lvl4pPr>
            <a:lvl5pPr marL="1828800" indent="0" algn="ctr">
              <a:buNone/>
              <a:defRPr sz="5000">
                <a:solidFill>
                  <a:schemeClr val="bg1"/>
                </a:solidFill>
                <a:latin typeface="+mj-lt"/>
              </a:defRPr>
            </a:lvl5pPr>
          </a:lstStyle>
          <a:p>
            <a:pPr lvl="0"/>
            <a:r>
              <a:rPr lang="fr-FR" dirty="0"/>
              <a:t>c</a:t>
            </a:r>
          </a:p>
        </p:txBody>
      </p:sp>
      <p:sp>
        <p:nvSpPr>
          <p:cNvPr id="49" name="Espace réservé du texte 48">
            <a:extLst>
              <a:ext uri="{FF2B5EF4-FFF2-40B4-BE49-F238E27FC236}">
                <a16:creationId xmlns:a16="http://schemas.microsoft.com/office/drawing/2014/main" id="{1BF966FE-6759-445C-AB82-28FCE601459A}"/>
              </a:ext>
            </a:extLst>
          </p:cNvPr>
          <p:cNvSpPr>
            <a:spLocks noGrp="1"/>
          </p:cNvSpPr>
          <p:nvPr>
            <p:ph type="body" sz="quarter" idx="22" hasCustomPrompt="1"/>
          </p:nvPr>
        </p:nvSpPr>
        <p:spPr>
          <a:xfrm>
            <a:off x="4267200" y="3262743"/>
            <a:ext cx="1385888" cy="339725"/>
          </a:xfrm>
          <a:prstGeom prst="rect">
            <a:avLst/>
          </a:prstGeom>
        </p:spPr>
        <p:txBody>
          <a:bodyPr/>
          <a:lstStyle>
            <a:lvl1pPr marL="0" indent="0" algn="r">
              <a:lnSpc>
                <a:spcPct val="20000"/>
              </a:lnSpc>
              <a:buNone/>
              <a:defRPr sz="1100">
                <a:solidFill>
                  <a:schemeClr val="bg1"/>
                </a:solidFill>
              </a:defRPr>
            </a:lvl1pPr>
            <a:lvl2pPr marL="457200" indent="0" algn="r">
              <a:buNone/>
              <a:defRPr sz="1100">
                <a:solidFill>
                  <a:schemeClr val="bg1"/>
                </a:solidFill>
              </a:defRPr>
            </a:lvl2pPr>
            <a:lvl3pPr marL="914400" indent="0" algn="r">
              <a:buNone/>
              <a:defRPr sz="1100">
                <a:solidFill>
                  <a:schemeClr val="bg1"/>
                </a:solidFill>
              </a:defRPr>
            </a:lvl3pPr>
            <a:lvl4pPr marL="1371600" indent="0" algn="r">
              <a:buNone/>
              <a:defRPr sz="1100">
                <a:solidFill>
                  <a:schemeClr val="bg1"/>
                </a:solidFill>
              </a:defRPr>
            </a:lvl4pPr>
            <a:lvl5pPr marL="1828800" indent="0" algn="r">
              <a:buNone/>
              <a:defRPr sz="1100">
                <a:solidFill>
                  <a:schemeClr val="bg1"/>
                </a:solidFill>
              </a:defRPr>
            </a:lvl5pPr>
          </a:lstStyle>
          <a:p>
            <a:pPr lvl="0"/>
            <a:r>
              <a:rPr lang="fr-FR" dirty="0"/>
              <a:t>Texte</a:t>
            </a:r>
          </a:p>
        </p:txBody>
      </p:sp>
      <p:sp>
        <p:nvSpPr>
          <p:cNvPr id="51" name="Espace réservé du texte 50">
            <a:extLst>
              <a:ext uri="{FF2B5EF4-FFF2-40B4-BE49-F238E27FC236}">
                <a16:creationId xmlns:a16="http://schemas.microsoft.com/office/drawing/2014/main" id="{E8AE2270-5DD9-46D4-A80B-60BEEF821AF6}"/>
              </a:ext>
            </a:extLst>
          </p:cNvPr>
          <p:cNvSpPr>
            <a:spLocks noGrp="1"/>
          </p:cNvSpPr>
          <p:nvPr>
            <p:ph type="body" sz="quarter" idx="23" hasCustomPrompt="1"/>
          </p:nvPr>
        </p:nvSpPr>
        <p:spPr>
          <a:xfrm>
            <a:off x="6483350" y="3262743"/>
            <a:ext cx="1385888" cy="339725"/>
          </a:xfrm>
          <a:prstGeom prst="rect">
            <a:avLst/>
          </a:prstGeom>
        </p:spPr>
        <p:txBody>
          <a:bodyPr/>
          <a:lstStyle>
            <a:lvl1pPr marL="0" indent="0">
              <a:lnSpc>
                <a:spcPct val="20000"/>
              </a:lnSpc>
              <a:buNone/>
              <a:defRPr sz="1100">
                <a:solidFill>
                  <a:schemeClr val="bg1"/>
                </a:solidFill>
              </a:defRPr>
            </a:lvl1pPr>
            <a:lvl2pPr marL="457200" indent="0">
              <a:buNone/>
              <a:defRPr sz="1100">
                <a:solidFill>
                  <a:schemeClr val="bg1"/>
                </a:solidFill>
              </a:defRPr>
            </a:lvl2pPr>
            <a:lvl3pPr marL="914400" indent="0">
              <a:buNone/>
              <a:defRPr sz="11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fr-FR" dirty="0"/>
              <a:t>Texte</a:t>
            </a:r>
          </a:p>
        </p:txBody>
      </p:sp>
      <p:sp>
        <p:nvSpPr>
          <p:cNvPr id="53" name="Espace réservé du texte 52">
            <a:extLst>
              <a:ext uri="{FF2B5EF4-FFF2-40B4-BE49-F238E27FC236}">
                <a16:creationId xmlns:a16="http://schemas.microsoft.com/office/drawing/2014/main" id="{60B757CB-A7A2-472C-BE55-5211B84F30B2}"/>
              </a:ext>
            </a:extLst>
          </p:cNvPr>
          <p:cNvSpPr>
            <a:spLocks noGrp="1"/>
          </p:cNvSpPr>
          <p:nvPr>
            <p:ph type="body" sz="quarter" idx="24" hasCustomPrompt="1"/>
          </p:nvPr>
        </p:nvSpPr>
        <p:spPr>
          <a:xfrm>
            <a:off x="6483350" y="4961373"/>
            <a:ext cx="1385888" cy="339725"/>
          </a:xfrm>
          <a:prstGeom prst="rect">
            <a:avLst/>
          </a:prstGeom>
        </p:spPr>
        <p:txBody>
          <a:bodyPr/>
          <a:lstStyle>
            <a:lvl1pPr marL="0" indent="0">
              <a:lnSpc>
                <a:spcPct val="20000"/>
              </a:lnSpc>
              <a:buNone/>
              <a:defRPr sz="1100">
                <a:solidFill>
                  <a:schemeClr val="bg1"/>
                </a:solidFill>
              </a:defRPr>
            </a:lvl1pPr>
            <a:lvl2pPr marL="457200" indent="0">
              <a:buNone/>
              <a:defRPr sz="1100">
                <a:solidFill>
                  <a:schemeClr val="bg1"/>
                </a:solidFill>
              </a:defRPr>
            </a:lvl2pPr>
            <a:lvl3pPr marL="914400" indent="0">
              <a:buNone/>
              <a:defRPr sz="11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fr-FR" dirty="0"/>
              <a:t>Texte</a:t>
            </a:r>
          </a:p>
        </p:txBody>
      </p:sp>
      <p:sp>
        <p:nvSpPr>
          <p:cNvPr id="55" name="Espace réservé du texte 54">
            <a:extLst>
              <a:ext uri="{FF2B5EF4-FFF2-40B4-BE49-F238E27FC236}">
                <a16:creationId xmlns:a16="http://schemas.microsoft.com/office/drawing/2014/main" id="{602B6964-51F0-4DFC-B013-F28ACC73EE10}"/>
              </a:ext>
            </a:extLst>
          </p:cNvPr>
          <p:cNvSpPr>
            <a:spLocks noGrp="1"/>
          </p:cNvSpPr>
          <p:nvPr>
            <p:ph type="body" sz="quarter" idx="25" hasCustomPrompt="1"/>
          </p:nvPr>
        </p:nvSpPr>
        <p:spPr>
          <a:xfrm>
            <a:off x="4267200" y="4961373"/>
            <a:ext cx="1385888" cy="339725"/>
          </a:xfrm>
          <a:prstGeom prst="rect">
            <a:avLst/>
          </a:prstGeom>
        </p:spPr>
        <p:txBody>
          <a:bodyPr/>
          <a:lstStyle>
            <a:lvl1pPr marL="0" indent="0" algn="r">
              <a:lnSpc>
                <a:spcPct val="20000"/>
              </a:lnSpc>
              <a:buNone/>
              <a:defRPr sz="1100">
                <a:solidFill>
                  <a:schemeClr val="bg1"/>
                </a:solidFill>
              </a:defRPr>
            </a:lvl1pPr>
            <a:lvl2pPr marL="457200" indent="0" algn="r">
              <a:buNone/>
              <a:defRPr sz="1100">
                <a:solidFill>
                  <a:schemeClr val="bg1"/>
                </a:solidFill>
              </a:defRPr>
            </a:lvl2pPr>
            <a:lvl3pPr marL="914400" indent="0" algn="r">
              <a:buNone/>
              <a:defRPr sz="1100">
                <a:solidFill>
                  <a:schemeClr val="bg1"/>
                </a:solidFill>
              </a:defRPr>
            </a:lvl3pPr>
            <a:lvl4pPr marL="1371600" indent="0" algn="r">
              <a:buNone/>
              <a:defRPr sz="1100">
                <a:solidFill>
                  <a:schemeClr val="bg1"/>
                </a:solidFill>
              </a:defRPr>
            </a:lvl4pPr>
            <a:lvl5pPr marL="1828800" indent="0" algn="r">
              <a:buNone/>
              <a:defRPr sz="1100">
                <a:solidFill>
                  <a:schemeClr val="bg1"/>
                </a:solidFill>
              </a:defRPr>
            </a:lvl5pPr>
          </a:lstStyle>
          <a:p>
            <a:pPr lvl="0"/>
            <a:r>
              <a:rPr lang="fr-FR" dirty="0"/>
              <a:t>Texte</a:t>
            </a:r>
          </a:p>
        </p:txBody>
      </p:sp>
    </p:spTree>
    <p:extLst>
      <p:ext uri="{BB962C8B-B14F-4D97-AF65-F5344CB8AC3E}">
        <p14:creationId xmlns:p14="http://schemas.microsoft.com/office/powerpoint/2010/main" val="26061186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Disposition personnalisé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5D30299E-C291-45F9-A7AB-3B97B6BC5A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1"/>
            <a:ext cx="12192001" cy="6858000"/>
          </a:xfrm>
          <a:prstGeom prst="rect">
            <a:avLst/>
          </a:prstGeom>
        </p:spPr>
      </p:pic>
      <p:sp>
        <p:nvSpPr>
          <p:cNvPr id="3" name="Rectangle 2">
            <a:extLst>
              <a:ext uri="{FF2B5EF4-FFF2-40B4-BE49-F238E27FC236}">
                <a16:creationId xmlns:a16="http://schemas.microsoft.com/office/drawing/2014/main" id="{0A4FC3EC-A5AC-44B1-824B-A791BDCC07BB}"/>
              </a:ext>
            </a:extLst>
          </p:cNvPr>
          <p:cNvSpPr/>
          <p:nvPr userDrawn="1"/>
        </p:nvSpPr>
        <p:spPr>
          <a:xfrm>
            <a:off x="-5" y="1"/>
            <a:ext cx="12192002" cy="6857999"/>
          </a:xfrm>
          <a:prstGeom prst="rect">
            <a:avLst/>
          </a:prstGeom>
          <a:solidFill>
            <a:schemeClr val="dk1">
              <a:alpha val="4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1D39979-E8DB-499A-983F-607DDE701B85}"/>
              </a:ext>
            </a:extLst>
          </p:cNvPr>
          <p:cNvSpPr/>
          <p:nvPr userDrawn="1"/>
        </p:nvSpPr>
        <p:spPr>
          <a:xfrm rot="10800000" flipV="1">
            <a:off x="-3" y="791442"/>
            <a:ext cx="12192000" cy="2812471"/>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dirty="0">
              <a:latin typeface="Bebas Neue" panose="020B0606020202050201" pitchFamily="34" charset="0"/>
              <a:cs typeface="Calibri" panose="020F0502020204030204" pitchFamily="34" charset="0"/>
            </a:endParaRPr>
          </a:p>
        </p:txBody>
      </p:sp>
      <p:sp>
        <p:nvSpPr>
          <p:cNvPr id="2" name="Titre 1">
            <a:extLst>
              <a:ext uri="{FF2B5EF4-FFF2-40B4-BE49-F238E27FC236}">
                <a16:creationId xmlns:a16="http://schemas.microsoft.com/office/drawing/2014/main" id="{AE8378DA-F57D-4EBB-9C29-E383670F5FC8}"/>
              </a:ext>
            </a:extLst>
          </p:cNvPr>
          <p:cNvSpPr>
            <a:spLocks noGrp="1"/>
          </p:cNvSpPr>
          <p:nvPr>
            <p:ph type="title"/>
          </p:nvPr>
        </p:nvSpPr>
        <p:spPr>
          <a:xfrm>
            <a:off x="1191487" y="985405"/>
            <a:ext cx="9809019" cy="2424546"/>
          </a:xfrm>
        </p:spPr>
        <p:txBody>
          <a:bodyPr/>
          <a:lstStyle/>
          <a:p>
            <a:r>
              <a:rPr lang="fr-FR" dirty="0"/>
              <a:t>Modifiez le style du titre</a:t>
            </a:r>
          </a:p>
        </p:txBody>
      </p:sp>
      <p:pic>
        <p:nvPicPr>
          <p:cNvPr id="14" name="Image 13">
            <a:extLst>
              <a:ext uri="{FF2B5EF4-FFF2-40B4-BE49-F238E27FC236}">
                <a16:creationId xmlns:a16="http://schemas.microsoft.com/office/drawing/2014/main" id="{973D1F07-AC13-4211-B00A-E27664C50B4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154335" y="4396365"/>
            <a:ext cx="1883329" cy="1812924"/>
          </a:xfrm>
          <a:prstGeom prst="rect">
            <a:avLst/>
          </a:prstGeom>
          <a:effectLst/>
        </p:spPr>
      </p:pic>
    </p:spTree>
    <p:extLst>
      <p:ext uri="{BB962C8B-B14F-4D97-AF65-F5344CB8AC3E}">
        <p14:creationId xmlns:p14="http://schemas.microsoft.com/office/powerpoint/2010/main" val="2915292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5D30299E-C291-45F9-A7AB-3B97B6BC5A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1"/>
            <a:ext cx="12192001" cy="6858000"/>
          </a:xfrm>
          <a:prstGeom prst="rect">
            <a:avLst/>
          </a:prstGeom>
        </p:spPr>
      </p:pic>
      <p:sp>
        <p:nvSpPr>
          <p:cNvPr id="3" name="Rectangle 2">
            <a:extLst>
              <a:ext uri="{FF2B5EF4-FFF2-40B4-BE49-F238E27FC236}">
                <a16:creationId xmlns:a16="http://schemas.microsoft.com/office/drawing/2014/main" id="{0A4FC3EC-A5AC-44B1-824B-A791BDCC07BB}"/>
              </a:ext>
            </a:extLst>
          </p:cNvPr>
          <p:cNvSpPr/>
          <p:nvPr userDrawn="1"/>
        </p:nvSpPr>
        <p:spPr>
          <a:xfrm>
            <a:off x="-5" y="-5194"/>
            <a:ext cx="12192002" cy="6857999"/>
          </a:xfrm>
          <a:prstGeom prst="rect">
            <a:avLst/>
          </a:prstGeom>
          <a:solidFill>
            <a:schemeClr val="dk1">
              <a:alpha val="4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1D39979-E8DB-499A-983F-607DDE701B85}"/>
              </a:ext>
            </a:extLst>
          </p:cNvPr>
          <p:cNvSpPr/>
          <p:nvPr userDrawn="1"/>
        </p:nvSpPr>
        <p:spPr>
          <a:xfrm rot="10800000" flipV="1">
            <a:off x="-3" y="791442"/>
            <a:ext cx="12192000" cy="2812471"/>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dirty="0">
              <a:latin typeface="Bebas Neue" panose="020B0606020202050201" pitchFamily="34" charset="0"/>
              <a:cs typeface="Calibri" panose="020F0502020204030204" pitchFamily="34" charset="0"/>
            </a:endParaRPr>
          </a:p>
        </p:txBody>
      </p:sp>
      <p:sp>
        <p:nvSpPr>
          <p:cNvPr id="2" name="Titre 1">
            <a:extLst>
              <a:ext uri="{FF2B5EF4-FFF2-40B4-BE49-F238E27FC236}">
                <a16:creationId xmlns:a16="http://schemas.microsoft.com/office/drawing/2014/main" id="{AE8378DA-F57D-4EBB-9C29-E383670F5FC8}"/>
              </a:ext>
            </a:extLst>
          </p:cNvPr>
          <p:cNvSpPr>
            <a:spLocks noGrp="1"/>
          </p:cNvSpPr>
          <p:nvPr>
            <p:ph type="title"/>
          </p:nvPr>
        </p:nvSpPr>
        <p:spPr>
          <a:xfrm>
            <a:off x="1191487" y="985405"/>
            <a:ext cx="9809019" cy="2424546"/>
          </a:xfrm>
        </p:spPr>
        <p:txBody>
          <a:bodyPr/>
          <a:lstStyle/>
          <a:p>
            <a:r>
              <a:rPr lang="fr-FR" dirty="0"/>
              <a:t>Modifiez le style du titre</a:t>
            </a:r>
          </a:p>
        </p:txBody>
      </p:sp>
      <p:pic>
        <p:nvPicPr>
          <p:cNvPr id="14" name="Image 13">
            <a:extLst>
              <a:ext uri="{FF2B5EF4-FFF2-40B4-BE49-F238E27FC236}">
                <a16:creationId xmlns:a16="http://schemas.microsoft.com/office/drawing/2014/main" id="{973D1F07-AC13-4211-B00A-E27664C50B4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154335" y="4396365"/>
            <a:ext cx="1883329" cy="1812924"/>
          </a:xfrm>
          <a:prstGeom prst="rect">
            <a:avLst/>
          </a:prstGeom>
          <a:effectLst/>
        </p:spPr>
      </p:pic>
    </p:spTree>
    <p:extLst>
      <p:ext uri="{BB962C8B-B14F-4D97-AF65-F5344CB8AC3E}">
        <p14:creationId xmlns:p14="http://schemas.microsoft.com/office/powerpoint/2010/main" val="153678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A86EF7-22DC-4CFF-93E0-FCED3BCD8F31}"/>
              </a:ext>
            </a:extLst>
          </p:cNvPr>
          <p:cNvSpPr>
            <a:spLocks noGrp="1"/>
          </p:cNvSpPr>
          <p:nvPr>
            <p:ph type="title" hasCustomPrompt="1"/>
          </p:nvPr>
        </p:nvSpPr>
        <p:spPr/>
        <p:txBody>
          <a:bodyPr/>
          <a:lstStyle>
            <a:lvl1pPr>
              <a:defRPr/>
            </a:lvl1pPr>
          </a:lstStyle>
          <a:p>
            <a:r>
              <a:rPr lang="fr-FR" dirty="0"/>
              <a:t>sommaire</a:t>
            </a:r>
          </a:p>
        </p:txBody>
      </p:sp>
      <p:sp>
        <p:nvSpPr>
          <p:cNvPr id="9" name="Espace réservé du texte 8">
            <a:extLst>
              <a:ext uri="{FF2B5EF4-FFF2-40B4-BE49-F238E27FC236}">
                <a16:creationId xmlns:a16="http://schemas.microsoft.com/office/drawing/2014/main" id="{0E06C528-5CB9-40E5-97FC-01E281D0115D}"/>
              </a:ext>
            </a:extLst>
          </p:cNvPr>
          <p:cNvSpPr>
            <a:spLocks noGrp="1"/>
          </p:cNvSpPr>
          <p:nvPr>
            <p:ph type="body" sz="quarter" idx="11" hasCustomPrompt="1"/>
          </p:nvPr>
        </p:nvSpPr>
        <p:spPr>
          <a:xfrm>
            <a:off x="2916237" y="2050330"/>
            <a:ext cx="6359525" cy="4032250"/>
          </a:xfrm>
          <a:prstGeom prst="rect">
            <a:avLst/>
          </a:prstGeom>
        </p:spPr>
        <p:txBody>
          <a:bodyPr/>
          <a:lstStyle>
            <a:lvl1pPr marL="342900" indent="-342900" algn="just">
              <a:buClr>
                <a:srgbClr val="29CCD9"/>
              </a:buClr>
              <a:buFont typeface="+mj-lt"/>
              <a:buAutoNum type="arabicPeriod"/>
              <a:defRPr sz="2800">
                <a:latin typeface="+mj-lt"/>
              </a:defRPr>
            </a:lvl1pPr>
          </a:lstStyle>
          <a:p>
            <a:pPr lvl="0"/>
            <a:r>
              <a:rPr lang="fr-FR" dirty="0"/>
              <a:t>Texte</a:t>
            </a:r>
          </a:p>
          <a:p>
            <a:pPr lvl="0"/>
            <a:r>
              <a:rPr lang="fr-FR" dirty="0"/>
              <a:t>Texte</a:t>
            </a:r>
          </a:p>
          <a:p>
            <a:pPr lvl="0"/>
            <a:r>
              <a:rPr lang="fr-FR" dirty="0"/>
              <a:t>Texte</a:t>
            </a:r>
          </a:p>
          <a:p>
            <a:pPr lvl="0"/>
            <a:r>
              <a:rPr lang="fr-FR" dirty="0"/>
              <a:t>texte</a:t>
            </a:r>
          </a:p>
        </p:txBody>
      </p:sp>
      <p:sp>
        <p:nvSpPr>
          <p:cNvPr id="10" name="Picture Placeholder 1">
            <a:extLst>
              <a:ext uri="{FF2B5EF4-FFF2-40B4-BE49-F238E27FC236}">
                <a16:creationId xmlns:a16="http://schemas.microsoft.com/office/drawing/2014/main" id="{AEC5AF2F-FD61-43A0-AE30-8A86263D30E7}"/>
              </a:ext>
            </a:extLst>
          </p:cNvPr>
          <p:cNvSpPr>
            <a:spLocks noGrp="1"/>
          </p:cNvSpPr>
          <p:nvPr>
            <p:ph type="pic" sz="quarter" idx="12"/>
          </p:nvPr>
        </p:nvSpPr>
        <p:spPr>
          <a:xfrm>
            <a:off x="8271164" y="3214255"/>
            <a:ext cx="3241964" cy="3461184"/>
          </a:xfrm>
          <a:custGeom>
            <a:avLst/>
            <a:gdLst>
              <a:gd name="connsiteX0" fmla="*/ 996950 w 1993900"/>
              <a:gd name="connsiteY0" fmla="*/ 0 h 2324100"/>
              <a:gd name="connsiteX1" fmla="*/ 1993900 w 1993900"/>
              <a:gd name="connsiteY1" fmla="*/ 498475 h 2324100"/>
              <a:gd name="connsiteX2" fmla="*/ 1993900 w 1993900"/>
              <a:gd name="connsiteY2" fmla="*/ 1825625 h 2324100"/>
              <a:gd name="connsiteX3" fmla="*/ 996950 w 1993900"/>
              <a:gd name="connsiteY3" fmla="*/ 2324100 h 2324100"/>
              <a:gd name="connsiteX4" fmla="*/ 0 w 1993900"/>
              <a:gd name="connsiteY4" fmla="*/ 1825625 h 2324100"/>
              <a:gd name="connsiteX5" fmla="*/ 0 w 1993900"/>
              <a:gd name="connsiteY5" fmla="*/ 498475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900" h="2324100">
                <a:moveTo>
                  <a:pt x="996950" y="0"/>
                </a:moveTo>
                <a:lnTo>
                  <a:pt x="1993900" y="498475"/>
                </a:lnTo>
                <a:lnTo>
                  <a:pt x="1993900" y="1825625"/>
                </a:lnTo>
                <a:lnTo>
                  <a:pt x="996950" y="2324100"/>
                </a:lnTo>
                <a:lnTo>
                  <a:pt x="0" y="1825625"/>
                </a:lnTo>
                <a:lnTo>
                  <a:pt x="0" y="498475"/>
                </a:lnTo>
                <a:close/>
              </a:path>
            </a:pathLst>
          </a:custGeom>
        </p:spPr>
      </p:sp>
    </p:spTree>
    <p:extLst>
      <p:ext uri="{BB962C8B-B14F-4D97-AF65-F5344CB8AC3E}">
        <p14:creationId xmlns:p14="http://schemas.microsoft.com/office/powerpoint/2010/main" val="340016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ésentation KZ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F8DDC6-77E7-4F94-A189-8B03FE98398E}"/>
              </a:ext>
            </a:extLst>
          </p:cNvPr>
          <p:cNvSpPr>
            <a:spLocks noGrp="1"/>
          </p:cNvSpPr>
          <p:nvPr>
            <p:ph type="ctrTitle" hasCustomPrompt="1"/>
          </p:nvPr>
        </p:nvSpPr>
        <p:spPr>
          <a:xfrm>
            <a:off x="0" y="57438"/>
            <a:ext cx="12192000" cy="845127"/>
          </a:xfrm>
        </p:spPr>
        <p:txBody>
          <a:bodyPr anchor="ctr"/>
          <a:lstStyle>
            <a:lvl1pPr algn="ctr">
              <a:defRPr sz="6000"/>
            </a:lvl1pPr>
          </a:lstStyle>
          <a:p>
            <a:r>
              <a:rPr lang="fr-FR" dirty="0"/>
              <a:t>Présentation de l’entreprise</a:t>
            </a:r>
          </a:p>
        </p:txBody>
      </p:sp>
      <p:sp>
        <p:nvSpPr>
          <p:cNvPr id="7" name="Rectangle 6">
            <a:extLst>
              <a:ext uri="{FF2B5EF4-FFF2-40B4-BE49-F238E27FC236}">
                <a16:creationId xmlns:a16="http://schemas.microsoft.com/office/drawing/2014/main" id="{BC613000-3FFB-4028-94B4-3D07F9C58315}"/>
              </a:ext>
            </a:extLst>
          </p:cNvPr>
          <p:cNvSpPr/>
          <p:nvPr userDrawn="1"/>
        </p:nvSpPr>
        <p:spPr>
          <a:xfrm>
            <a:off x="6192982" y="2068979"/>
            <a:ext cx="5638799" cy="3727772"/>
          </a:xfrm>
          <a:prstGeom prst="rect">
            <a:avLst/>
          </a:prstGeom>
          <a:noFill/>
          <a:ln w="38100">
            <a:solidFill>
              <a:srgbClr val="73F8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5BC4B80D-CD51-4F12-AB9E-95E018B270E6}"/>
              </a:ext>
            </a:extLst>
          </p:cNvPr>
          <p:cNvSpPr txBox="1"/>
          <p:nvPr userDrawn="1"/>
        </p:nvSpPr>
        <p:spPr>
          <a:xfrm>
            <a:off x="7110504" y="1822756"/>
            <a:ext cx="3845351" cy="492443"/>
          </a:xfrm>
          <a:prstGeom prst="rect">
            <a:avLst/>
          </a:prstGeom>
          <a:solidFill>
            <a:srgbClr val="73F8CF"/>
          </a:solidFill>
        </p:spPr>
        <p:txBody>
          <a:bodyPr wrap="square" lIns="91440" tIns="45720" rIns="91440" bIns="45720" anchor="t">
            <a:spAutoFit/>
          </a:bodyPr>
          <a:lstStyle/>
          <a:p>
            <a:pPr algn="ctr"/>
            <a:r>
              <a:rPr lang="fr-FR" sz="2600" dirty="0">
                <a:latin typeface="Bebas Neue" panose="020B0606020202050201" pitchFamily="34" charset="0"/>
                <a:cs typeface="Calibri" panose="020F0502020204030204" pitchFamily="34" charset="0"/>
              </a:rPr>
              <a:t>Kaizen solutions</a:t>
            </a:r>
          </a:p>
        </p:txBody>
      </p:sp>
      <p:sp>
        <p:nvSpPr>
          <p:cNvPr id="22" name="ZoneTexte 21">
            <a:extLst>
              <a:ext uri="{FF2B5EF4-FFF2-40B4-BE49-F238E27FC236}">
                <a16:creationId xmlns:a16="http://schemas.microsoft.com/office/drawing/2014/main" id="{80439A03-AFAE-4668-86A1-F019F4940AC7}"/>
              </a:ext>
            </a:extLst>
          </p:cNvPr>
          <p:cNvSpPr txBox="1"/>
          <p:nvPr userDrawn="1"/>
        </p:nvSpPr>
        <p:spPr>
          <a:xfrm>
            <a:off x="6482001" y="2692799"/>
            <a:ext cx="5114254" cy="2554545"/>
          </a:xfrm>
          <a:prstGeom prst="rect">
            <a:avLst/>
          </a:prstGeom>
          <a:noFill/>
        </p:spPr>
        <p:txBody>
          <a:bodyPr wrap="square">
            <a:spAutoFit/>
          </a:bodyPr>
          <a:lstStyle/>
          <a:p>
            <a:pPr algn="just"/>
            <a:r>
              <a:rPr lang="fr-FR" sz="1600" dirty="0"/>
              <a:t>De la Start-Up aux grands groupes industriels, KAIZEN Solutions conçoit des solutions logicielles sur mesure pour accompagner les transformations métier des entreprises impactées par les innovations du capteur jusqu’au cloud.</a:t>
            </a:r>
          </a:p>
          <a:p>
            <a:pPr algn="just"/>
            <a:endParaRPr lang="fr-FR" sz="1600" dirty="0"/>
          </a:p>
          <a:p>
            <a:pPr algn="just"/>
            <a:r>
              <a:rPr lang="fr-FR" sz="1600" dirty="0"/>
              <a:t>Véritable partenaire technique de proximité pour ses clients, KAIZEN Solutions est une Entreprise de Services du Numérique, qui tire sa force de la créativité et de l’amélioration continue de ses équipes.</a:t>
            </a:r>
          </a:p>
        </p:txBody>
      </p:sp>
      <p:grpSp>
        <p:nvGrpSpPr>
          <p:cNvPr id="38" name="Groupe 37">
            <a:extLst>
              <a:ext uri="{FF2B5EF4-FFF2-40B4-BE49-F238E27FC236}">
                <a16:creationId xmlns:a16="http://schemas.microsoft.com/office/drawing/2014/main" id="{8DBD7ACE-ECE0-4E5E-BFDF-C40E0D855D3D}"/>
              </a:ext>
            </a:extLst>
          </p:cNvPr>
          <p:cNvGrpSpPr/>
          <p:nvPr userDrawn="1"/>
        </p:nvGrpSpPr>
        <p:grpSpPr>
          <a:xfrm>
            <a:off x="58656" y="2108506"/>
            <a:ext cx="7147098" cy="3880578"/>
            <a:chOff x="-36594" y="1854812"/>
            <a:chExt cx="7147098" cy="3880578"/>
          </a:xfrm>
        </p:grpSpPr>
        <p:grpSp>
          <p:nvGrpSpPr>
            <p:cNvPr id="36" name="Groupe 35">
              <a:extLst>
                <a:ext uri="{FF2B5EF4-FFF2-40B4-BE49-F238E27FC236}">
                  <a16:creationId xmlns:a16="http://schemas.microsoft.com/office/drawing/2014/main" id="{46E0380E-7DC3-462E-A8BA-0A378E94BE29}"/>
                </a:ext>
              </a:extLst>
            </p:cNvPr>
            <p:cNvGrpSpPr/>
            <p:nvPr userDrawn="1"/>
          </p:nvGrpSpPr>
          <p:grpSpPr>
            <a:xfrm>
              <a:off x="-36594" y="1854812"/>
              <a:ext cx="7147098" cy="3880578"/>
              <a:chOff x="134830" y="2096873"/>
              <a:chExt cx="7147098" cy="3880578"/>
            </a:xfrm>
          </p:grpSpPr>
          <p:pic>
            <p:nvPicPr>
              <p:cNvPr id="23" name="Graphique 22" descr="Cible">
                <a:extLst>
                  <a:ext uri="{FF2B5EF4-FFF2-40B4-BE49-F238E27FC236}">
                    <a16:creationId xmlns:a16="http://schemas.microsoft.com/office/drawing/2014/main" id="{1764DE2B-2405-470F-B4E8-AF38D38A61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48460" y="4995213"/>
                <a:ext cx="540000" cy="540000"/>
              </a:xfrm>
              <a:prstGeom prst="rect">
                <a:avLst/>
              </a:prstGeom>
            </p:spPr>
          </p:pic>
          <p:pic>
            <p:nvPicPr>
              <p:cNvPr id="24" name="Image 23">
                <a:extLst>
                  <a:ext uri="{FF2B5EF4-FFF2-40B4-BE49-F238E27FC236}">
                    <a16:creationId xmlns:a16="http://schemas.microsoft.com/office/drawing/2014/main" id="{72374001-3503-42C0-BDAD-0190B6B423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15869" y="2630093"/>
                <a:ext cx="2756516" cy="2422146"/>
              </a:xfrm>
              <a:prstGeom prst="rect">
                <a:avLst/>
              </a:prstGeom>
            </p:spPr>
          </p:pic>
          <p:sp>
            <p:nvSpPr>
              <p:cNvPr id="25" name="ZoneTexte 24">
                <a:extLst>
                  <a:ext uri="{FF2B5EF4-FFF2-40B4-BE49-F238E27FC236}">
                    <a16:creationId xmlns:a16="http://schemas.microsoft.com/office/drawing/2014/main" id="{DA800892-FE61-4D3E-8C6C-49420B27BF2F}"/>
                  </a:ext>
                </a:extLst>
              </p:cNvPr>
              <p:cNvSpPr txBox="1"/>
              <p:nvPr userDrawn="1"/>
            </p:nvSpPr>
            <p:spPr>
              <a:xfrm>
                <a:off x="3971233" y="2281538"/>
                <a:ext cx="2088232" cy="276999"/>
              </a:xfrm>
              <a:prstGeom prst="rect">
                <a:avLst/>
              </a:prstGeom>
              <a:noFill/>
            </p:spPr>
            <p:txBody>
              <a:bodyPr wrap="square" rtlCol="0">
                <a:spAutoFit/>
              </a:bodyPr>
              <a:lstStyle/>
              <a:p>
                <a:r>
                  <a:rPr lang="fr-FR" sz="1200" b="0" dirty="0">
                    <a:solidFill>
                      <a:schemeClr val="tx1"/>
                    </a:solidFill>
                    <a:latin typeface="+mn-lt"/>
                    <a:cs typeface="Calibri" panose="020F0502020204030204" pitchFamily="34" charset="0"/>
                  </a:rPr>
                  <a:t>Création en 2014</a:t>
                </a:r>
              </a:p>
            </p:txBody>
          </p:sp>
          <p:sp>
            <p:nvSpPr>
              <p:cNvPr id="26" name="ZoneTexte 25">
                <a:extLst>
                  <a:ext uri="{FF2B5EF4-FFF2-40B4-BE49-F238E27FC236}">
                    <a16:creationId xmlns:a16="http://schemas.microsoft.com/office/drawing/2014/main" id="{CE413560-8B37-4DC3-981E-AE4E569F26D9}"/>
                  </a:ext>
                </a:extLst>
              </p:cNvPr>
              <p:cNvSpPr txBox="1"/>
              <p:nvPr userDrawn="1"/>
            </p:nvSpPr>
            <p:spPr>
              <a:xfrm>
                <a:off x="3576189" y="5529894"/>
                <a:ext cx="3705739" cy="276999"/>
              </a:xfrm>
              <a:prstGeom prst="rect">
                <a:avLst/>
              </a:prstGeom>
              <a:noFill/>
            </p:spPr>
            <p:txBody>
              <a:bodyPr wrap="square" rtlCol="0">
                <a:spAutoFit/>
              </a:bodyPr>
              <a:lstStyle/>
              <a:p>
                <a:r>
                  <a:rPr lang="fr-FR" sz="1200" dirty="0">
                    <a:latin typeface="+mn-lt"/>
                    <a:cs typeface="Calibri" panose="020F0502020204030204" pitchFamily="34" charset="0"/>
                  </a:rPr>
                  <a:t>19 M€ de CA en 2021</a:t>
                </a:r>
              </a:p>
            </p:txBody>
          </p:sp>
          <p:sp>
            <p:nvSpPr>
              <p:cNvPr id="27" name="ZoneTexte 26">
                <a:extLst>
                  <a:ext uri="{FF2B5EF4-FFF2-40B4-BE49-F238E27FC236}">
                    <a16:creationId xmlns:a16="http://schemas.microsoft.com/office/drawing/2014/main" id="{60A72DEB-0E3C-4E2E-8671-61BBF22C3B47}"/>
                  </a:ext>
                </a:extLst>
              </p:cNvPr>
              <p:cNvSpPr txBox="1"/>
              <p:nvPr userDrawn="1"/>
            </p:nvSpPr>
            <p:spPr>
              <a:xfrm>
                <a:off x="134830" y="3969953"/>
                <a:ext cx="2462666" cy="830997"/>
              </a:xfrm>
              <a:prstGeom prst="rect">
                <a:avLst/>
              </a:prstGeom>
              <a:noFill/>
            </p:spPr>
            <p:txBody>
              <a:bodyPr wrap="square" rtlCol="0">
                <a:spAutoFit/>
              </a:bodyPr>
              <a:lstStyle/>
              <a:p>
                <a:pPr marL="0" indent="0">
                  <a:buFont typeface="Wingdings" panose="05000000000000000000" pitchFamily="2" charset="2"/>
                  <a:buNone/>
                </a:pPr>
                <a:r>
                  <a:rPr lang="fr-FR" sz="1200" dirty="0">
                    <a:latin typeface="+mn-lt"/>
                    <a:cs typeface="Calibri" panose="020F0502020204030204" pitchFamily="34" charset="0"/>
                  </a:rPr>
                  <a:t>Crédit Impôt Recherche</a:t>
                </a:r>
              </a:p>
              <a:p>
                <a:pPr marL="0" indent="0">
                  <a:buFont typeface="Wingdings" panose="05000000000000000000" pitchFamily="2" charset="2"/>
                  <a:buNone/>
                </a:pPr>
                <a:r>
                  <a:rPr lang="fr-FR" sz="1200" dirty="0">
                    <a:latin typeface="+mn-lt"/>
                    <a:cs typeface="Calibri" panose="020F0502020204030204" pitchFamily="34" charset="0"/>
                  </a:rPr>
                  <a:t>Crédit Impôt Innovation</a:t>
                </a:r>
              </a:p>
              <a:p>
                <a:pPr marL="0" indent="0">
                  <a:buFont typeface="Wingdings" panose="05000000000000000000" pitchFamily="2" charset="2"/>
                  <a:buNone/>
                </a:pPr>
                <a:r>
                  <a:rPr lang="fr-FR" sz="1200" dirty="0">
                    <a:latin typeface="+mn-lt"/>
                    <a:cs typeface="Calibri" panose="020F0502020204030204" pitchFamily="34" charset="0"/>
                  </a:rPr>
                  <a:t>Certification MASE</a:t>
                </a:r>
              </a:p>
              <a:p>
                <a:pPr marL="0" indent="0">
                  <a:buFont typeface="Wingdings" panose="05000000000000000000" pitchFamily="2" charset="2"/>
                  <a:buNone/>
                </a:pPr>
                <a:r>
                  <a:rPr lang="fr-FR" sz="1200" dirty="0">
                    <a:latin typeface="+mn-lt"/>
                    <a:cs typeface="Calibri" panose="020F0502020204030204" pitchFamily="34" charset="0"/>
                  </a:rPr>
                  <a:t>Membre de l’AFIS</a:t>
                </a:r>
              </a:p>
            </p:txBody>
          </p:sp>
          <p:sp>
            <p:nvSpPr>
              <p:cNvPr id="28" name="ZoneTexte 27">
                <a:extLst>
                  <a:ext uri="{FF2B5EF4-FFF2-40B4-BE49-F238E27FC236}">
                    <a16:creationId xmlns:a16="http://schemas.microsoft.com/office/drawing/2014/main" id="{0F5E1DD3-72E2-4DE3-AB27-5157778B1EC1}"/>
                  </a:ext>
                </a:extLst>
              </p:cNvPr>
              <p:cNvSpPr txBox="1"/>
              <p:nvPr userDrawn="1"/>
            </p:nvSpPr>
            <p:spPr>
              <a:xfrm>
                <a:off x="838865" y="5515786"/>
                <a:ext cx="1758632" cy="461665"/>
              </a:xfrm>
              <a:prstGeom prst="rect">
                <a:avLst/>
              </a:prstGeom>
              <a:noFill/>
            </p:spPr>
            <p:txBody>
              <a:bodyPr wrap="square" rtlCol="0">
                <a:spAutoFit/>
              </a:bodyPr>
              <a:lstStyle/>
              <a:p>
                <a:r>
                  <a:rPr lang="fr-FR" sz="1200" b="0" dirty="0">
                    <a:solidFill>
                      <a:schemeClr val="tx1"/>
                    </a:solidFill>
                    <a:latin typeface="+mn-lt"/>
                    <a:cs typeface="Calibri" panose="020F0502020204030204" pitchFamily="34" charset="0"/>
                  </a:rPr>
                  <a:t>Grenoble, Lyon, Paris et Toulouse</a:t>
                </a:r>
              </a:p>
            </p:txBody>
          </p:sp>
          <p:sp>
            <p:nvSpPr>
              <p:cNvPr id="29" name="ZoneTexte 28">
                <a:extLst>
                  <a:ext uri="{FF2B5EF4-FFF2-40B4-BE49-F238E27FC236}">
                    <a16:creationId xmlns:a16="http://schemas.microsoft.com/office/drawing/2014/main" id="{FBF19BE7-3590-41BC-926B-0E7C105A694B}"/>
                  </a:ext>
                </a:extLst>
              </p:cNvPr>
              <p:cNvSpPr txBox="1"/>
              <p:nvPr userDrawn="1"/>
            </p:nvSpPr>
            <p:spPr>
              <a:xfrm>
                <a:off x="1192976" y="2096873"/>
                <a:ext cx="1286991" cy="646331"/>
              </a:xfrm>
              <a:prstGeom prst="rect">
                <a:avLst/>
              </a:prstGeom>
              <a:noFill/>
            </p:spPr>
            <p:txBody>
              <a:bodyPr wrap="square" rtlCol="0">
                <a:spAutoFit/>
              </a:bodyPr>
              <a:lstStyle/>
              <a:p>
                <a:r>
                  <a:rPr lang="fr-FR" sz="1200" dirty="0">
                    <a:latin typeface="+mn-lt"/>
                    <a:cs typeface="Calibri" panose="020F0502020204030204" pitchFamily="34" charset="0"/>
                  </a:rPr>
                  <a:t>Energie</a:t>
                </a:r>
              </a:p>
              <a:p>
                <a:r>
                  <a:rPr lang="fr-FR" sz="1200" dirty="0">
                    <a:latin typeface="+mn-lt"/>
                    <a:cs typeface="Calibri" panose="020F0502020204030204" pitchFamily="34" charset="0"/>
                  </a:rPr>
                  <a:t>Industrie</a:t>
                </a:r>
              </a:p>
              <a:p>
                <a:r>
                  <a:rPr lang="fr-FR" sz="1200" dirty="0">
                    <a:latin typeface="+mn-lt"/>
                    <a:cs typeface="Calibri" panose="020F0502020204030204" pitchFamily="34" charset="0"/>
                  </a:rPr>
                  <a:t>Services</a:t>
                </a:r>
              </a:p>
            </p:txBody>
          </p:sp>
          <p:pic>
            <p:nvPicPr>
              <p:cNvPr id="30" name="Graphique 29" descr="Marche/Arrêt">
                <a:extLst>
                  <a:ext uri="{FF2B5EF4-FFF2-40B4-BE49-F238E27FC236}">
                    <a16:creationId xmlns:a16="http://schemas.microsoft.com/office/drawing/2014/main" id="{03CBA897-5F56-4A89-885A-EFE68A88126C}"/>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61278" y="2202293"/>
                <a:ext cx="411359" cy="411359"/>
              </a:xfrm>
              <a:prstGeom prst="rect">
                <a:avLst/>
              </a:prstGeom>
            </p:spPr>
          </p:pic>
          <p:pic>
            <p:nvPicPr>
              <p:cNvPr id="31" name="Graphique 30" descr="Groupe">
                <a:extLst>
                  <a:ext uri="{FF2B5EF4-FFF2-40B4-BE49-F238E27FC236}">
                    <a16:creationId xmlns:a16="http://schemas.microsoft.com/office/drawing/2014/main" id="{2C044425-4B16-4AB4-A4B1-EBE577F7EB2A}"/>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77426" y="3455017"/>
                <a:ext cx="567115" cy="567115"/>
              </a:xfrm>
              <a:prstGeom prst="rect">
                <a:avLst/>
              </a:prstGeom>
            </p:spPr>
          </p:pic>
          <p:pic>
            <p:nvPicPr>
              <p:cNvPr id="32" name="Graphique 31" descr="Tendance à la hausse">
                <a:extLst>
                  <a:ext uri="{FF2B5EF4-FFF2-40B4-BE49-F238E27FC236}">
                    <a16:creationId xmlns:a16="http://schemas.microsoft.com/office/drawing/2014/main" id="{9EF23C83-AFA9-498F-B8EC-A90E6541369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34895" y="4978361"/>
                <a:ext cx="540000" cy="540000"/>
              </a:xfrm>
              <a:prstGeom prst="rect">
                <a:avLst/>
              </a:prstGeom>
            </p:spPr>
          </p:pic>
          <p:pic>
            <p:nvPicPr>
              <p:cNvPr id="33" name="Graphique 32" descr="Outils miniers">
                <a:extLst>
                  <a:ext uri="{FF2B5EF4-FFF2-40B4-BE49-F238E27FC236}">
                    <a16:creationId xmlns:a16="http://schemas.microsoft.com/office/drawing/2014/main" id="{6D9EAC3C-6BF7-480E-9412-3744E1454847}"/>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940290" y="2166546"/>
                <a:ext cx="482352" cy="482352"/>
              </a:xfrm>
              <a:prstGeom prst="rect">
                <a:avLst/>
              </a:prstGeom>
            </p:spPr>
          </p:pic>
          <p:pic>
            <p:nvPicPr>
              <p:cNvPr id="34" name="Graphique 33" descr="Tête avec engrenages">
                <a:extLst>
                  <a:ext uri="{FF2B5EF4-FFF2-40B4-BE49-F238E27FC236}">
                    <a16:creationId xmlns:a16="http://schemas.microsoft.com/office/drawing/2014/main" id="{A2320EC1-3EF0-4ACD-A346-AB144D04492B}"/>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65391" y="3446296"/>
                <a:ext cx="540000" cy="540000"/>
              </a:xfrm>
              <a:prstGeom prst="rect">
                <a:avLst/>
              </a:prstGeom>
            </p:spPr>
          </p:pic>
          <p:sp>
            <p:nvSpPr>
              <p:cNvPr id="35" name="ZoneTexte 34">
                <a:extLst>
                  <a:ext uri="{FF2B5EF4-FFF2-40B4-BE49-F238E27FC236}">
                    <a16:creationId xmlns:a16="http://schemas.microsoft.com/office/drawing/2014/main" id="{594228AB-C635-44A8-A8C8-039FC5E0D7C4}"/>
                  </a:ext>
                </a:extLst>
              </p:cNvPr>
              <p:cNvSpPr txBox="1"/>
              <p:nvPr userDrawn="1"/>
            </p:nvSpPr>
            <p:spPr>
              <a:xfrm>
                <a:off x="1601689" y="3425668"/>
                <a:ext cx="2779439" cy="830997"/>
              </a:xfrm>
              <a:prstGeom prst="rect">
                <a:avLst/>
              </a:prstGeom>
              <a:noFill/>
            </p:spPr>
            <p:txBody>
              <a:bodyPr wrap="square" rtlCol="0">
                <a:spAutoFit/>
              </a:bodyPr>
              <a:lstStyle/>
              <a:p>
                <a:pPr algn="ctr"/>
                <a:r>
                  <a:rPr lang="fr-FR" sz="2400" b="1" dirty="0" err="1">
                    <a:latin typeface="+mj-lt"/>
                  </a:rPr>
                  <a:t>QUELqUES</a:t>
                </a:r>
                <a:r>
                  <a:rPr lang="fr-FR" sz="2400" b="1" dirty="0">
                    <a:latin typeface="+mj-lt"/>
                  </a:rPr>
                  <a:t> </a:t>
                </a:r>
              </a:p>
              <a:p>
                <a:pPr algn="ctr"/>
                <a:r>
                  <a:rPr lang="fr-FR" sz="2400" b="1" dirty="0">
                    <a:latin typeface="+mj-lt"/>
                  </a:rPr>
                  <a:t>CHIFFRES</a:t>
                </a:r>
              </a:p>
            </p:txBody>
          </p:sp>
        </p:grpSp>
        <p:sp>
          <p:nvSpPr>
            <p:cNvPr id="37" name="ZoneTexte 36">
              <a:extLst>
                <a:ext uri="{FF2B5EF4-FFF2-40B4-BE49-F238E27FC236}">
                  <a16:creationId xmlns:a16="http://schemas.microsoft.com/office/drawing/2014/main" id="{A4D024A1-17F3-4668-8A28-CC2FD0201567}"/>
                </a:ext>
              </a:extLst>
            </p:cNvPr>
            <p:cNvSpPr txBox="1"/>
            <p:nvPr userDrawn="1"/>
          </p:nvSpPr>
          <p:spPr>
            <a:xfrm>
              <a:off x="4114891" y="3719893"/>
              <a:ext cx="1602469" cy="461665"/>
            </a:xfrm>
            <a:prstGeom prst="rect">
              <a:avLst/>
            </a:prstGeom>
            <a:noFill/>
          </p:spPr>
          <p:txBody>
            <a:bodyPr wrap="square" rtlCol="0">
              <a:spAutoFit/>
            </a:bodyPr>
            <a:lstStyle/>
            <a:p>
              <a:r>
                <a:rPr lang="fr-FR" sz="1200" b="0" dirty="0">
                  <a:solidFill>
                    <a:schemeClr val="tx1"/>
                  </a:solidFill>
                  <a:latin typeface="+mn-lt"/>
                  <a:cs typeface="Calibri" panose="020F0502020204030204" pitchFamily="34" charset="0"/>
                </a:rPr>
                <a:t>280 collaborateurs</a:t>
              </a:r>
            </a:p>
            <a:p>
              <a:r>
                <a:rPr lang="fr-FR" sz="1200" b="0" dirty="0">
                  <a:solidFill>
                    <a:schemeClr val="tx1"/>
                  </a:solidFill>
                  <a:latin typeface="+mn-lt"/>
                  <a:cs typeface="Calibri" panose="020F0502020204030204" pitchFamily="34" charset="0"/>
                </a:rPr>
                <a:t>3 fondateurs gérants</a:t>
              </a:r>
            </a:p>
          </p:txBody>
        </p:sp>
      </p:grpSp>
    </p:spTree>
    <p:extLst>
      <p:ext uri="{BB962C8B-B14F-4D97-AF65-F5344CB8AC3E}">
        <p14:creationId xmlns:p14="http://schemas.microsoft.com/office/powerpoint/2010/main" val="3979872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ésentation KZS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AE33CF-E293-4095-88C7-B05B0E01321F}"/>
              </a:ext>
            </a:extLst>
          </p:cNvPr>
          <p:cNvSpPr>
            <a:spLocks noGrp="1"/>
          </p:cNvSpPr>
          <p:nvPr>
            <p:ph type="title" hasCustomPrompt="1"/>
          </p:nvPr>
        </p:nvSpPr>
        <p:spPr/>
        <p:txBody>
          <a:bodyPr/>
          <a:lstStyle>
            <a:lvl1pPr>
              <a:defRPr/>
            </a:lvl1pPr>
          </a:lstStyle>
          <a:p>
            <a:r>
              <a:rPr lang="fr-FR" dirty="0"/>
              <a:t>Présentation de l’entreprise</a:t>
            </a:r>
          </a:p>
        </p:txBody>
      </p:sp>
      <p:pic>
        <p:nvPicPr>
          <p:cNvPr id="8" name="Image 7">
            <a:extLst>
              <a:ext uri="{FF2B5EF4-FFF2-40B4-BE49-F238E27FC236}">
                <a16:creationId xmlns:a16="http://schemas.microsoft.com/office/drawing/2014/main" id="{26B62265-8FB4-453A-B246-BC0A791F7B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907" y="1703093"/>
            <a:ext cx="4320225" cy="3829777"/>
          </a:xfrm>
          <a:prstGeom prst="rect">
            <a:avLst/>
          </a:prstGeom>
        </p:spPr>
      </p:pic>
      <p:sp>
        <p:nvSpPr>
          <p:cNvPr id="9" name="ZoneTexte 8">
            <a:extLst>
              <a:ext uri="{FF2B5EF4-FFF2-40B4-BE49-F238E27FC236}">
                <a16:creationId xmlns:a16="http://schemas.microsoft.com/office/drawing/2014/main" id="{239B2F74-E7D3-4B0A-A4DA-70AEC7796679}"/>
              </a:ext>
            </a:extLst>
          </p:cNvPr>
          <p:cNvSpPr txBox="1"/>
          <p:nvPr userDrawn="1"/>
        </p:nvSpPr>
        <p:spPr>
          <a:xfrm>
            <a:off x="7604332" y="2500833"/>
            <a:ext cx="3107185" cy="3323987"/>
          </a:xfrm>
          <a:prstGeom prst="rect">
            <a:avLst/>
          </a:prstGeom>
          <a:noFill/>
        </p:spPr>
        <p:txBody>
          <a:bodyPr wrap="square" rtlCol="0">
            <a:spAutoFit/>
          </a:bodyPr>
          <a:lstStyle/>
          <a:p>
            <a:pPr algn="ctr"/>
            <a:r>
              <a:rPr lang="fr-FR" sz="2400" dirty="0">
                <a:solidFill>
                  <a:schemeClr val="tx1"/>
                </a:solidFill>
                <a:latin typeface="+mj-lt"/>
                <a:ea typeface="Arial" charset="0"/>
                <a:cs typeface="Arial" charset="0"/>
              </a:rPr>
              <a:t>Grâce à une approche verticale du métier,</a:t>
            </a:r>
          </a:p>
          <a:p>
            <a:pPr algn="ctr"/>
            <a:r>
              <a:rPr lang="fr-FR" sz="2400" dirty="0">
                <a:solidFill>
                  <a:schemeClr val="tx1"/>
                </a:solidFill>
                <a:latin typeface="+mj-lt"/>
                <a:ea typeface="Arial" charset="0"/>
                <a:cs typeface="Arial" charset="0"/>
              </a:rPr>
              <a:t>nous intervenons sur toutes les couches applicatives (</a:t>
            </a:r>
            <a:r>
              <a:rPr lang="fr-FR" sz="2400" b="1" dirty="0">
                <a:solidFill>
                  <a:schemeClr val="tx1"/>
                </a:solidFill>
                <a:latin typeface="+mj-lt"/>
                <a:ea typeface="Arial" charset="0"/>
                <a:cs typeface="Arial" charset="0"/>
              </a:rPr>
              <a:t>du capteur jusqu’au Cloud</a:t>
            </a:r>
            <a:r>
              <a:rPr lang="fr-FR" sz="2400" dirty="0">
                <a:solidFill>
                  <a:schemeClr val="tx1"/>
                </a:solidFill>
                <a:latin typeface="+mj-lt"/>
                <a:ea typeface="Arial" charset="0"/>
                <a:cs typeface="Arial" charset="0"/>
              </a:rPr>
              <a:t>) </a:t>
            </a:r>
          </a:p>
          <a:p>
            <a:pPr algn="ctr"/>
            <a:r>
              <a:rPr lang="fr-FR" sz="2400" dirty="0">
                <a:solidFill>
                  <a:schemeClr val="tx1"/>
                </a:solidFill>
                <a:latin typeface="+mj-lt"/>
                <a:ea typeface="Arial" charset="0"/>
                <a:cs typeface="Arial" charset="0"/>
              </a:rPr>
              <a:t>avec une vision </a:t>
            </a:r>
            <a:r>
              <a:rPr lang="fr-FR" sz="2400" b="1" dirty="0">
                <a:solidFill>
                  <a:schemeClr val="tx1"/>
                </a:solidFill>
                <a:latin typeface="+mj-lt"/>
                <a:ea typeface="Arial" charset="0"/>
                <a:cs typeface="Arial" charset="0"/>
              </a:rPr>
              <a:t>ingénierie système.</a:t>
            </a:r>
            <a:endParaRPr lang="fr-FR" sz="2400" dirty="0">
              <a:solidFill>
                <a:schemeClr val="tx1"/>
              </a:solidFill>
              <a:latin typeface="+mj-lt"/>
              <a:ea typeface="Arial" charset="0"/>
              <a:cs typeface="Arial" charset="0"/>
            </a:endParaRPr>
          </a:p>
          <a:p>
            <a:pPr algn="just"/>
            <a:endParaRPr lang="fr-FR" dirty="0">
              <a:solidFill>
                <a:schemeClr val="tx1"/>
              </a:solidFill>
            </a:endParaRPr>
          </a:p>
        </p:txBody>
      </p:sp>
      <p:grpSp>
        <p:nvGrpSpPr>
          <p:cNvPr id="19" name="Groupe 18">
            <a:extLst>
              <a:ext uri="{FF2B5EF4-FFF2-40B4-BE49-F238E27FC236}">
                <a16:creationId xmlns:a16="http://schemas.microsoft.com/office/drawing/2014/main" id="{2FB1958D-C411-4F5C-83F2-DEB8ECC04511}"/>
              </a:ext>
            </a:extLst>
          </p:cNvPr>
          <p:cNvGrpSpPr/>
          <p:nvPr userDrawn="1"/>
        </p:nvGrpSpPr>
        <p:grpSpPr>
          <a:xfrm>
            <a:off x="5569809" y="1583182"/>
            <a:ext cx="338755" cy="4418309"/>
            <a:chOff x="6120380" y="1583182"/>
            <a:chExt cx="338755" cy="4418309"/>
          </a:xfrm>
        </p:grpSpPr>
        <p:cxnSp>
          <p:nvCxnSpPr>
            <p:cNvPr id="7" name="Connecteur droit 6">
              <a:extLst>
                <a:ext uri="{FF2B5EF4-FFF2-40B4-BE49-F238E27FC236}">
                  <a16:creationId xmlns:a16="http://schemas.microsoft.com/office/drawing/2014/main" id="{09F8C6A6-711C-4BE1-9024-E02C5C8F889B}"/>
                </a:ext>
              </a:extLst>
            </p:cNvPr>
            <p:cNvCxnSpPr>
              <a:cxnSpLocks/>
              <a:stCxn id="15" idx="2"/>
            </p:cNvCxnSpPr>
            <p:nvPr userDrawn="1"/>
          </p:nvCxnSpPr>
          <p:spPr>
            <a:xfrm>
              <a:off x="6291830" y="1583182"/>
              <a:ext cx="0" cy="4418309"/>
            </a:xfrm>
            <a:prstGeom prst="line">
              <a:avLst/>
            </a:prstGeom>
            <a:ln>
              <a:gradFill>
                <a:gsLst>
                  <a:gs pos="0">
                    <a:srgbClr val="29CCD9"/>
                  </a:gs>
                  <a:gs pos="100000">
                    <a:srgbClr val="7AD98C"/>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Triangle isocèle 9">
              <a:extLst>
                <a:ext uri="{FF2B5EF4-FFF2-40B4-BE49-F238E27FC236}">
                  <a16:creationId xmlns:a16="http://schemas.microsoft.com/office/drawing/2014/main" id="{6F7B3812-A51E-4F92-B305-BFF83AA86C27}"/>
                </a:ext>
              </a:extLst>
            </p:cNvPr>
            <p:cNvSpPr/>
            <p:nvPr userDrawn="1"/>
          </p:nvSpPr>
          <p:spPr>
            <a:xfrm>
              <a:off x="6121549" y="5237096"/>
              <a:ext cx="337167" cy="295774"/>
            </a:xfrm>
            <a:prstGeom prst="triangle">
              <a:avLst/>
            </a:prstGeom>
            <a:solidFill>
              <a:srgbClr val="7AD9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1" name="Triangle isocèle 10">
              <a:extLst>
                <a:ext uri="{FF2B5EF4-FFF2-40B4-BE49-F238E27FC236}">
                  <a16:creationId xmlns:a16="http://schemas.microsoft.com/office/drawing/2014/main" id="{B69B87C4-0104-4075-9E6F-B99D3BD9D0F9}"/>
                </a:ext>
              </a:extLst>
            </p:cNvPr>
            <p:cNvSpPr/>
            <p:nvPr userDrawn="1"/>
          </p:nvSpPr>
          <p:spPr>
            <a:xfrm>
              <a:off x="6120380" y="4380402"/>
              <a:ext cx="337167" cy="295774"/>
            </a:xfrm>
            <a:prstGeom prst="triangle">
              <a:avLst/>
            </a:prstGeom>
            <a:solidFill>
              <a:srgbClr val="52D4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2" name="Triangle isocèle 11">
              <a:extLst>
                <a:ext uri="{FF2B5EF4-FFF2-40B4-BE49-F238E27FC236}">
                  <a16:creationId xmlns:a16="http://schemas.microsoft.com/office/drawing/2014/main" id="{D77C1987-9829-4691-8762-A7EC05C6FBF8}"/>
                </a:ext>
              </a:extLst>
            </p:cNvPr>
            <p:cNvSpPr/>
            <p:nvPr userDrawn="1"/>
          </p:nvSpPr>
          <p:spPr>
            <a:xfrm>
              <a:off x="6120380" y="3523708"/>
              <a:ext cx="337167" cy="295774"/>
            </a:xfrm>
            <a:prstGeom prst="triangle">
              <a:avLst/>
            </a:prstGeom>
            <a:solidFill>
              <a:srgbClr val="00C7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3" name="Triangle isocèle 12">
              <a:extLst>
                <a:ext uri="{FF2B5EF4-FFF2-40B4-BE49-F238E27FC236}">
                  <a16:creationId xmlns:a16="http://schemas.microsoft.com/office/drawing/2014/main" id="{FC278535-294E-4FCC-900B-C843A312E7A0}"/>
                </a:ext>
              </a:extLst>
            </p:cNvPr>
            <p:cNvSpPr/>
            <p:nvPr userDrawn="1"/>
          </p:nvSpPr>
          <p:spPr>
            <a:xfrm>
              <a:off x="6121968" y="2702562"/>
              <a:ext cx="337167" cy="295774"/>
            </a:xfrm>
            <a:prstGeom prst="triangle">
              <a:avLst/>
            </a:prstGeom>
            <a:solidFill>
              <a:srgbClr val="3CBEE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4" name="Triangle isocèle 13">
              <a:extLst>
                <a:ext uri="{FF2B5EF4-FFF2-40B4-BE49-F238E27FC236}">
                  <a16:creationId xmlns:a16="http://schemas.microsoft.com/office/drawing/2014/main" id="{47093FF9-D960-4F23-AC0E-1D58D8EFC773}"/>
                </a:ext>
              </a:extLst>
            </p:cNvPr>
            <p:cNvSpPr/>
            <p:nvPr userDrawn="1"/>
          </p:nvSpPr>
          <p:spPr>
            <a:xfrm>
              <a:off x="6120380" y="1881416"/>
              <a:ext cx="337167" cy="295774"/>
            </a:xfrm>
            <a:prstGeom prst="triangle">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sp>
        <p:nvSpPr>
          <p:cNvPr id="15" name="ZoneTexte 14">
            <a:extLst>
              <a:ext uri="{FF2B5EF4-FFF2-40B4-BE49-F238E27FC236}">
                <a16:creationId xmlns:a16="http://schemas.microsoft.com/office/drawing/2014/main" id="{51F46881-D976-46B4-AB37-50F20D8E9DAF}"/>
              </a:ext>
            </a:extLst>
          </p:cNvPr>
          <p:cNvSpPr txBox="1"/>
          <p:nvPr userDrawn="1"/>
        </p:nvSpPr>
        <p:spPr>
          <a:xfrm>
            <a:off x="4698132" y="1121517"/>
            <a:ext cx="2086253" cy="461665"/>
          </a:xfrm>
          <a:prstGeom prst="rect">
            <a:avLst/>
          </a:prstGeom>
          <a:noFill/>
        </p:spPr>
        <p:txBody>
          <a:bodyPr wrap="square" rtlCol="0">
            <a:spAutoFit/>
          </a:bodyPr>
          <a:lstStyle/>
          <a:p>
            <a:pPr algn="ctr"/>
            <a:r>
              <a:rPr lang="fr-FR" sz="2400" dirty="0">
                <a:latin typeface="+mj-lt"/>
              </a:rPr>
              <a:t>c l o u d</a:t>
            </a:r>
          </a:p>
        </p:txBody>
      </p:sp>
      <p:sp>
        <p:nvSpPr>
          <p:cNvPr id="16" name="ZoneTexte 15">
            <a:extLst>
              <a:ext uri="{FF2B5EF4-FFF2-40B4-BE49-F238E27FC236}">
                <a16:creationId xmlns:a16="http://schemas.microsoft.com/office/drawing/2014/main" id="{B9DB280A-D4A2-4B97-9D98-18F08505993D}"/>
              </a:ext>
            </a:extLst>
          </p:cNvPr>
          <p:cNvSpPr txBox="1"/>
          <p:nvPr userDrawn="1"/>
        </p:nvSpPr>
        <p:spPr>
          <a:xfrm>
            <a:off x="4698132" y="6144006"/>
            <a:ext cx="2086253" cy="461665"/>
          </a:xfrm>
          <a:prstGeom prst="rect">
            <a:avLst/>
          </a:prstGeom>
          <a:noFill/>
        </p:spPr>
        <p:txBody>
          <a:bodyPr wrap="square" rtlCol="0">
            <a:spAutoFit/>
          </a:bodyPr>
          <a:lstStyle/>
          <a:p>
            <a:pPr algn="ctr"/>
            <a:r>
              <a:rPr lang="fr-FR" sz="2400" dirty="0">
                <a:latin typeface="+mj-lt"/>
              </a:rPr>
              <a:t>C a p t e u r</a:t>
            </a:r>
          </a:p>
        </p:txBody>
      </p:sp>
      <p:sp>
        <p:nvSpPr>
          <p:cNvPr id="17" name="Rectangle 16">
            <a:extLst>
              <a:ext uri="{FF2B5EF4-FFF2-40B4-BE49-F238E27FC236}">
                <a16:creationId xmlns:a16="http://schemas.microsoft.com/office/drawing/2014/main" id="{E5916AAA-4EB3-499A-969F-5AD00BD6DDEB}"/>
              </a:ext>
            </a:extLst>
          </p:cNvPr>
          <p:cNvSpPr/>
          <p:nvPr userDrawn="1"/>
        </p:nvSpPr>
        <p:spPr>
          <a:xfrm>
            <a:off x="6967791" y="2084862"/>
            <a:ext cx="4352195" cy="3727772"/>
          </a:xfrm>
          <a:prstGeom prst="rect">
            <a:avLst/>
          </a:prstGeom>
          <a:noFill/>
          <a:ln w="38100">
            <a:solidFill>
              <a:srgbClr val="73F8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7E96CDD4-0250-4BA4-A004-687B9FD9D8C8}"/>
              </a:ext>
            </a:extLst>
          </p:cNvPr>
          <p:cNvSpPr txBox="1"/>
          <p:nvPr userDrawn="1"/>
        </p:nvSpPr>
        <p:spPr>
          <a:xfrm>
            <a:off x="7221212" y="1798964"/>
            <a:ext cx="3845351" cy="492443"/>
          </a:xfrm>
          <a:prstGeom prst="rect">
            <a:avLst/>
          </a:prstGeom>
          <a:solidFill>
            <a:srgbClr val="73F8CF"/>
          </a:solidFill>
        </p:spPr>
        <p:txBody>
          <a:bodyPr wrap="square" lIns="91440" tIns="45720" rIns="91440" bIns="45720" anchor="t">
            <a:spAutoFit/>
          </a:bodyPr>
          <a:lstStyle/>
          <a:p>
            <a:pPr algn="ctr"/>
            <a:r>
              <a:rPr lang="fr-FR" sz="2600" dirty="0">
                <a:latin typeface="Bebas Neue" panose="020B0606020202050201" pitchFamily="34" charset="0"/>
                <a:cs typeface="Calibri" panose="020F0502020204030204" pitchFamily="34" charset="0"/>
              </a:rPr>
              <a:t>Kaizen solutions</a:t>
            </a:r>
          </a:p>
        </p:txBody>
      </p:sp>
    </p:spTree>
    <p:extLst>
      <p:ext uri="{BB962C8B-B14F-4D97-AF65-F5344CB8AC3E}">
        <p14:creationId xmlns:p14="http://schemas.microsoft.com/office/powerpoint/2010/main" val="322245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s agenc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F0F64F-ECBB-4649-B8BC-7E69E982185E}"/>
              </a:ext>
            </a:extLst>
          </p:cNvPr>
          <p:cNvSpPr>
            <a:spLocks noGrp="1"/>
          </p:cNvSpPr>
          <p:nvPr>
            <p:ph type="title" hasCustomPrompt="1"/>
          </p:nvPr>
        </p:nvSpPr>
        <p:spPr/>
        <p:txBody>
          <a:bodyPr/>
          <a:lstStyle>
            <a:lvl1pPr>
              <a:defRPr/>
            </a:lvl1pPr>
          </a:lstStyle>
          <a:p>
            <a:r>
              <a:rPr lang="fr-FR" dirty="0"/>
              <a:t>Les agences kaizen</a:t>
            </a:r>
          </a:p>
        </p:txBody>
      </p:sp>
      <p:pic>
        <p:nvPicPr>
          <p:cNvPr id="3" name="Image 2" descr="Une image contenant carte&#10;&#10;Description générée automatiquement">
            <a:extLst>
              <a:ext uri="{FF2B5EF4-FFF2-40B4-BE49-F238E27FC236}">
                <a16:creationId xmlns:a16="http://schemas.microsoft.com/office/drawing/2014/main" id="{FE981795-28A9-4D86-958D-C4FE8D1F9A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0682" y="2044847"/>
            <a:ext cx="4832416" cy="4630592"/>
          </a:xfrm>
          <a:prstGeom prst="rect">
            <a:avLst/>
          </a:prstGeom>
        </p:spPr>
      </p:pic>
      <p:sp>
        <p:nvSpPr>
          <p:cNvPr id="4" name="ZoneTexte 3">
            <a:extLst>
              <a:ext uri="{FF2B5EF4-FFF2-40B4-BE49-F238E27FC236}">
                <a16:creationId xmlns:a16="http://schemas.microsoft.com/office/drawing/2014/main" id="{0385B698-F37E-4BAE-B43B-FACDB5530468}"/>
              </a:ext>
            </a:extLst>
          </p:cNvPr>
          <p:cNvSpPr txBox="1"/>
          <p:nvPr userDrawn="1"/>
        </p:nvSpPr>
        <p:spPr>
          <a:xfrm>
            <a:off x="6821394" y="4080782"/>
            <a:ext cx="633156" cy="307777"/>
          </a:xfrm>
          <a:prstGeom prst="rect">
            <a:avLst/>
          </a:prstGeom>
          <a:noFill/>
        </p:spPr>
        <p:txBody>
          <a:bodyPr wrap="square">
            <a:spAutoFit/>
          </a:bodyPr>
          <a:lstStyle/>
          <a:p>
            <a:pPr algn="ctr"/>
            <a:r>
              <a:rPr lang="fr-FR" sz="1400" dirty="0" err="1">
                <a:solidFill>
                  <a:srgbClr val="3EE5A1"/>
                </a:solidFill>
                <a:latin typeface="Bebas Neue" panose="020B0606020202050201" pitchFamily="34" charset="0"/>
              </a:rPr>
              <a:t>lyon</a:t>
            </a:r>
            <a:endParaRPr lang="fr-FR" sz="1400" dirty="0">
              <a:solidFill>
                <a:srgbClr val="3EE5A1"/>
              </a:solidFill>
            </a:endParaRPr>
          </a:p>
        </p:txBody>
      </p:sp>
      <p:grpSp>
        <p:nvGrpSpPr>
          <p:cNvPr id="5" name="Groupe 4">
            <a:extLst>
              <a:ext uri="{FF2B5EF4-FFF2-40B4-BE49-F238E27FC236}">
                <a16:creationId xmlns:a16="http://schemas.microsoft.com/office/drawing/2014/main" id="{98EDAF25-0389-4BD2-ABA2-8C97E596F07D}"/>
              </a:ext>
            </a:extLst>
          </p:cNvPr>
          <p:cNvGrpSpPr/>
          <p:nvPr userDrawn="1"/>
        </p:nvGrpSpPr>
        <p:grpSpPr>
          <a:xfrm>
            <a:off x="2729955" y="1652564"/>
            <a:ext cx="8804158" cy="4169306"/>
            <a:chOff x="2729955" y="1181131"/>
            <a:chExt cx="8804158" cy="4169306"/>
          </a:xfrm>
        </p:grpSpPr>
        <p:cxnSp>
          <p:nvCxnSpPr>
            <p:cNvPr id="7" name="Connecteur droit 6">
              <a:extLst>
                <a:ext uri="{FF2B5EF4-FFF2-40B4-BE49-F238E27FC236}">
                  <a16:creationId xmlns:a16="http://schemas.microsoft.com/office/drawing/2014/main" id="{CCB11103-3558-4E83-9218-8898EA74F4C0}"/>
                </a:ext>
              </a:extLst>
            </p:cNvPr>
            <p:cNvCxnSpPr>
              <a:cxnSpLocks/>
            </p:cNvCxnSpPr>
            <p:nvPr/>
          </p:nvCxnSpPr>
          <p:spPr>
            <a:xfrm>
              <a:off x="4957061" y="1607192"/>
              <a:ext cx="1222864" cy="713672"/>
            </a:xfrm>
            <a:prstGeom prst="line">
              <a:avLst/>
            </a:prstGeom>
            <a:ln>
              <a:solidFill>
                <a:srgbClr val="3EE5A1"/>
              </a:solidFill>
              <a:prstDash val="dash"/>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D4A0FA0-20CC-413F-8CB5-4AE3CBEE0ECD}"/>
                </a:ext>
              </a:extLst>
            </p:cNvPr>
            <p:cNvCxnSpPr>
              <a:cxnSpLocks/>
            </p:cNvCxnSpPr>
            <p:nvPr/>
          </p:nvCxnSpPr>
          <p:spPr>
            <a:xfrm flipH="1">
              <a:off x="7366518" y="2757079"/>
              <a:ext cx="1600705" cy="886594"/>
            </a:xfrm>
            <a:prstGeom prst="line">
              <a:avLst/>
            </a:prstGeom>
            <a:ln>
              <a:solidFill>
                <a:srgbClr val="3EE5A1"/>
              </a:solidFill>
              <a:prstDash val="dash"/>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AFE8675F-BE21-47EE-BCDF-AFCB54018CAE}"/>
                </a:ext>
              </a:extLst>
            </p:cNvPr>
            <p:cNvCxnSpPr>
              <a:cxnSpLocks/>
            </p:cNvCxnSpPr>
            <p:nvPr/>
          </p:nvCxnSpPr>
          <p:spPr>
            <a:xfrm flipH="1" flipV="1">
              <a:off x="8023213" y="3917126"/>
              <a:ext cx="1444638" cy="767380"/>
            </a:xfrm>
            <a:prstGeom prst="line">
              <a:avLst/>
            </a:prstGeom>
            <a:ln>
              <a:solidFill>
                <a:srgbClr val="00CBFF"/>
              </a:solidFill>
              <a:prstDash val="dash"/>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77AF558A-1E1F-4877-8F37-66B234D97082}"/>
                </a:ext>
              </a:extLst>
            </p:cNvPr>
            <p:cNvSpPr txBox="1"/>
            <p:nvPr/>
          </p:nvSpPr>
          <p:spPr>
            <a:xfrm>
              <a:off x="2729955" y="1181131"/>
              <a:ext cx="2578692" cy="1015663"/>
            </a:xfrm>
            <a:prstGeom prst="rect">
              <a:avLst/>
            </a:prstGeom>
            <a:noFill/>
          </p:spPr>
          <p:txBody>
            <a:bodyPr wrap="square">
              <a:spAutoFit/>
            </a:bodyPr>
            <a:lstStyle/>
            <a:p>
              <a:pPr algn="ctr"/>
              <a:r>
                <a:rPr lang="fr-FR" dirty="0">
                  <a:solidFill>
                    <a:schemeClr val="tx1"/>
                  </a:solidFill>
                  <a:latin typeface="Bebas Neue" panose="020B0606020202050201" pitchFamily="34" charset="0"/>
                </a:rPr>
                <a:t>Kaizen Paris</a:t>
              </a:r>
            </a:p>
            <a:p>
              <a:pPr algn="ctr"/>
              <a:r>
                <a:rPr lang="fr-FR" sz="1400" dirty="0">
                  <a:solidFill>
                    <a:schemeClr val="tx1"/>
                  </a:solidFill>
                </a:rPr>
                <a:t>Tour de l’Horloge</a:t>
              </a:r>
            </a:p>
            <a:p>
              <a:pPr algn="ctr"/>
              <a:r>
                <a:rPr lang="fr-FR" sz="1400" dirty="0">
                  <a:solidFill>
                    <a:schemeClr val="tx1"/>
                  </a:solidFill>
                </a:rPr>
                <a:t>4, place Louis Armand</a:t>
              </a:r>
            </a:p>
            <a:p>
              <a:pPr algn="ctr"/>
              <a:r>
                <a:rPr lang="fr-FR" sz="1400" dirty="0">
                  <a:solidFill>
                    <a:schemeClr val="tx1"/>
                  </a:solidFill>
                </a:rPr>
                <a:t>75012 Paris</a:t>
              </a:r>
            </a:p>
          </p:txBody>
        </p:sp>
        <p:sp>
          <p:nvSpPr>
            <p:cNvPr id="13" name="ZoneTexte 12">
              <a:extLst>
                <a:ext uri="{FF2B5EF4-FFF2-40B4-BE49-F238E27FC236}">
                  <a16:creationId xmlns:a16="http://schemas.microsoft.com/office/drawing/2014/main" id="{B1309A5D-05D7-4445-9389-0D2D32EDE8C6}"/>
                </a:ext>
              </a:extLst>
            </p:cNvPr>
            <p:cNvSpPr txBox="1"/>
            <p:nvPr/>
          </p:nvSpPr>
          <p:spPr>
            <a:xfrm>
              <a:off x="9033509" y="4119331"/>
              <a:ext cx="2500604" cy="1231106"/>
            </a:xfrm>
            <a:prstGeom prst="rect">
              <a:avLst/>
            </a:prstGeom>
            <a:noFill/>
          </p:spPr>
          <p:txBody>
            <a:bodyPr wrap="square">
              <a:spAutoFit/>
            </a:bodyPr>
            <a:lstStyle/>
            <a:p>
              <a:pPr algn="ctr"/>
              <a:r>
                <a:rPr lang="fr-FR" dirty="0">
                  <a:solidFill>
                    <a:schemeClr val="tx1"/>
                  </a:solidFill>
                  <a:latin typeface="Bebas Neue" panose="020B0606020202050201" pitchFamily="34" charset="0"/>
                </a:rPr>
                <a:t>Kaizen Grenoble</a:t>
              </a:r>
            </a:p>
            <a:p>
              <a:pPr algn="ctr"/>
              <a:r>
                <a:rPr lang="fr-FR" sz="1400" b="1" dirty="0">
                  <a:solidFill>
                    <a:schemeClr val="tx1"/>
                  </a:solidFill>
                </a:rPr>
                <a:t>Agence – KZS </a:t>
              </a:r>
              <a:r>
                <a:rPr lang="fr-FR" sz="1400" b="1" dirty="0" err="1">
                  <a:solidFill>
                    <a:schemeClr val="tx1"/>
                  </a:solidFill>
                </a:rPr>
                <a:t>Lab</a:t>
              </a:r>
              <a:endParaRPr lang="fr-FR" sz="1400" b="1" dirty="0">
                <a:solidFill>
                  <a:schemeClr val="tx1"/>
                </a:solidFill>
              </a:endParaRPr>
            </a:p>
            <a:p>
              <a:pPr algn="ctr"/>
              <a:r>
                <a:rPr lang="fr-FR" sz="1400" b="1" dirty="0">
                  <a:solidFill>
                    <a:schemeClr val="tx1"/>
                  </a:solidFill>
                </a:rPr>
                <a:t>Et Siège Social</a:t>
              </a:r>
            </a:p>
            <a:p>
              <a:pPr algn="ctr"/>
              <a:r>
                <a:rPr lang="fr-FR" sz="1400" dirty="0">
                  <a:solidFill>
                    <a:schemeClr val="tx1"/>
                  </a:solidFill>
                </a:rPr>
                <a:t>26 avenue Jean </a:t>
              </a:r>
              <a:r>
                <a:rPr lang="fr-FR" sz="1400" dirty="0" err="1">
                  <a:solidFill>
                    <a:schemeClr val="tx1"/>
                  </a:solidFill>
                </a:rPr>
                <a:t>Kuntzmann</a:t>
              </a:r>
              <a:endParaRPr lang="fr-FR" sz="1400" dirty="0">
                <a:solidFill>
                  <a:schemeClr val="tx1"/>
                </a:solidFill>
              </a:endParaRPr>
            </a:p>
            <a:p>
              <a:pPr algn="ctr"/>
              <a:r>
                <a:rPr lang="fr-FR" sz="1400" dirty="0">
                  <a:solidFill>
                    <a:schemeClr val="tx1"/>
                  </a:solidFill>
                </a:rPr>
                <a:t>38330 Montbonnot</a:t>
              </a:r>
            </a:p>
          </p:txBody>
        </p:sp>
        <p:pic>
          <p:nvPicPr>
            <p:cNvPr id="17" name="Image 16">
              <a:extLst>
                <a:ext uri="{FF2B5EF4-FFF2-40B4-BE49-F238E27FC236}">
                  <a16:creationId xmlns:a16="http://schemas.microsoft.com/office/drawing/2014/main" id="{C0473827-AF31-4271-9795-C1DE5FB04F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9368" y="4027727"/>
              <a:ext cx="536923" cy="714799"/>
            </a:xfrm>
            <a:prstGeom prst="rect">
              <a:avLst/>
            </a:prstGeom>
          </p:spPr>
        </p:pic>
        <p:pic>
          <p:nvPicPr>
            <p:cNvPr id="18" name="Image 17">
              <a:extLst>
                <a:ext uri="{FF2B5EF4-FFF2-40B4-BE49-F238E27FC236}">
                  <a16:creationId xmlns:a16="http://schemas.microsoft.com/office/drawing/2014/main" id="{7E8558E9-141E-4ADC-BD1E-6F34803C6C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8123" y="2517579"/>
              <a:ext cx="362588" cy="481795"/>
            </a:xfrm>
            <a:prstGeom prst="rect">
              <a:avLst/>
            </a:prstGeom>
          </p:spPr>
        </p:pic>
        <p:pic>
          <p:nvPicPr>
            <p:cNvPr id="20" name="Image 19">
              <a:extLst>
                <a:ext uri="{FF2B5EF4-FFF2-40B4-BE49-F238E27FC236}">
                  <a16:creationId xmlns:a16="http://schemas.microsoft.com/office/drawing/2014/main" id="{E31D3524-2F37-4A2B-A2AE-7B1DF31156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6678" y="3990238"/>
              <a:ext cx="362588" cy="481795"/>
            </a:xfrm>
            <a:prstGeom prst="rect">
              <a:avLst/>
            </a:prstGeom>
          </p:spPr>
        </p:pic>
        <p:sp>
          <p:nvSpPr>
            <p:cNvPr id="24" name="ZoneTexte 23">
              <a:extLst>
                <a:ext uri="{FF2B5EF4-FFF2-40B4-BE49-F238E27FC236}">
                  <a16:creationId xmlns:a16="http://schemas.microsoft.com/office/drawing/2014/main" id="{E65B0D5B-C1A8-4B29-A7E4-A8F417E7FD18}"/>
                </a:ext>
              </a:extLst>
            </p:cNvPr>
            <p:cNvSpPr txBox="1"/>
            <p:nvPr userDrawn="1"/>
          </p:nvSpPr>
          <p:spPr>
            <a:xfrm>
              <a:off x="5821148" y="2239121"/>
              <a:ext cx="1296537" cy="307777"/>
            </a:xfrm>
            <a:prstGeom prst="rect">
              <a:avLst/>
            </a:prstGeom>
            <a:noFill/>
          </p:spPr>
          <p:txBody>
            <a:bodyPr wrap="square">
              <a:spAutoFit/>
            </a:bodyPr>
            <a:lstStyle/>
            <a:p>
              <a:pPr algn="ctr"/>
              <a:r>
                <a:rPr lang="fr-FR" sz="1400" dirty="0">
                  <a:solidFill>
                    <a:srgbClr val="3EE5A1"/>
                  </a:solidFill>
                  <a:latin typeface="Bebas Neue" panose="020B0606020202050201" pitchFamily="34" charset="0"/>
                </a:rPr>
                <a:t>Paris </a:t>
              </a:r>
              <a:endParaRPr lang="fr-FR" sz="1400" dirty="0">
                <a:solidFill>
                  <a:srgbClr val="3EE5A1"/>
                </a:solidFill>
              </a:endParaRPr>
            </a:p>
          </p:txBody>
        </p:sp>
        <p:sp>
          <p:nvSpPr>
            <p:cNvPr id="26" name="ZoneTexte 25">
              <a:extLst>
                <a:ext uri="{FF2B5EF4-FFF2-40B4-BE49-F238E27FC236}">
                  <a16:creationId xmlns:a16="http://schemas.microsoft.com/office/drawing/2014/main" id="{F71853EE-0AF5-4CAC-A377-68F5C089CC6B}"/>
                </a:ext>
              </a:extLst>
            </p:cNvPr>
            <p:cNvSpPr txBox="1"/>
            <p:nvPr/>
          </p:nvSpPr>
          <p:spPr>
            <a:xfrm>
              <a:off x="6957555" y="3730065"/>
              <a:ext cx="1296537" cy="307777"/>
            </a:xfrm>
            <a:prstGeom prst="rect">
              <a:avLst/>
            </a:prstGeom>
            <a:noFill/>
          </p:spPr>
          <p:txBody>
            <a:bodyPr wrap="square">
              <a:spAutoFit/>
            </a:bodyPr>
            <a:lstStyle/>
            <a:p>
              <a:pPr algn="ctr"/>
              <a:r>
                <a:rPr lang="fr-FR" sz="1400" dirty="0" err="1">
                  <a:solidFill>
                    <a:srgbClr val="29CCD9"/>
                  </a:solidFill>
                  <a:latin typeface="Bebas Neue" panose="020B0606020202050201" pitchFamily="34" charset="0"/>
                </a:rPr>
                <a:t>grenoble</a:t>
              </a:r>
              <a:endParaRPr lang="fr-FR" sz="1400" dirty="0">
                <a:solidFill>
                  <a:srgbClr val="29CCD9"/>
                </a:solidFill>
              </a:endParaRPr>
            </a:p>
          </p:txBody>
        </p:sp>
      </p:grpSp>
      <p:sp>
        <p:nvSpPr>
          <p:cNvPr id="29" name="ZoneTexte 28">
            <a:extLst>
              <a:ext uri="{FF2B5EF4-FFF2-40B4-BE49-F238E27FC236}">
                <a16:creationId xmlns:a16="http://schemas.microsoft.com/office/drawing/2014/main" id="{F85BAA33-66D3-4CF4-AF1C-65EF78F45C8A}"/>
              </a:ext>
            </a:extLst>
          </p:cNvPr>
          <p:cNvSpPr txBox="1"/>
          <p:nvPr userDrawn="1"/>
        </p:nvSpPr>
        <p:spPr>
          <a:xfrm>
            <a:off x="8551296" y="2550706"/>
            <a:ext cx="2500604" cy="800219"/>
          </a:xfrm>
          <a:prstGeom prst="rect">
            <a:avLst/>
          </a:prstGeom>
          <a:noFill/>
        </p:spPr>
        <p:txBody>
          <a:bodyPr wrap="square">
            <a:spAutoFit/>
          </a:bodyPr>
          <a:lstStyle/>
          <a:p>
            <a:pPr algn="ctr"/>
            <a:r>
              <a:rPr lang="fr-FR" dirty="0">
                <a:solidFill>
                  <a:schemeClr val="tx1"/>
                </a:solidFill>
                <a:latin typeface="Bebas Neue" panose="020B0606020202050201" pitchFamily="34" charset="0"/>
              </a:rPr>
              <a:t>Kaizen </a:t>
            </a:r>
            <a:r>
              <a:rPr lang="fr-FR" dirty="0" err="1">
                <a:solidFill>
                  <a:schemeClr val="tx1"/>
                </a:solidFill>
                <a:latin typeface="Bebas Neue" panose="020B0606020202050201" pitchFamily="34" charset="0"/>
              </a:rPr>
              <a:t>lyon</a:t>
            </a:r>
            <a:endParaRPr lang="fr-FR" dirty="0">
              <a:solidFill>
                <a:schemeClr val="tx1"/>
              </a:solidFill>
              <a:latin typeface="Bebas Neue" panose="020B0606020202050201" pitchFamily="34" charset="0"/>
            </a:endParaRPr>
          </a:p>
          <a:p>
            <a:pPr algn="ctr"/>
            <a:r>
              <a:rPr lang="fr-FR" sz="1400" dirty="0">
                <a:solidFill>
                  <a:schemeClr val="tx1"/>
                </a:solidFill>
              </a:rPr>
              <a:t>27 rue Maurice Flandrin</a:t>
            </a:r>
          </a:p>
          <a:p>
            <a:pPr algn="ctr"/>
            <a:r>
              <a:rPr lang="fr-FR" sz="1400" dirty="0">
                <a:solidFill>
                  <a:schemeClr val="tx1"/>
                </a:solidFill>
              </a:rPr>
              <a:t>69003 Lyon</a:t>
            </a:r>
          </a:p>
        </p:txBody>
      </p:sp>
      <p:sp>
        <p:nvSpPr>
          <p:cNvPr id="19" name="ZoneTexte 18">
            <a:extLst>
              <a:ext uri="{FF2B5EF4-FFF2-40B4-BE49-F238E27FC236}">
                <a16:creationId xmlns:a16="http://schemas.microsoft.com/office/drawing/2014/main" id="{CAFA6E72-0103-4CBB-816D-0658618D2AF3}"/>
              </a:ext>
            </a:extLst>
          </p:cNvPr>
          <p:cNvSpPr txBox="1"/>
          <p:nvPr userDrawn="1"/>
        </p:nvSpPr>
        <p:spPr>
          <a:xfrm>
            <a:off x="1342965" y="5610602"/>
            <a:ext cx="3654707"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Bebas Neue" panose="020B0606020202050201" pitchFamily="34" charset="0"/>
                <a:ea typeface="+mn-ea"/>
                <a:cs typeface="+mn-cs"/>
              </a:rPr>
              <a:t>Kaizen </a:t>
            </a:r>
            <a:r>
              <a:rPr kumimoji="0" lang="fr-FR" sz="1800" b="0" i="0" u="none" strike="noStrike" kern="1200" cap="none" spc="0" normalizeH="0" baseline="0" noProof="0" dirty="0" err="1">
                <a:ln>
                  <a:noFill/>
                </a:ln>
                <a:solidFill>
                  <a:prstClr val="black"/>
                </a:solidFill>
                <a:effectLst/>
                <a:uLnTx/>
                <a:uFillTx/>
                <a:latin typeface="Bebas Neue" panose="020B0606020202050201" pitchFamily="34" charset="0"/>
                <a:ea typeface="+mn-ea"/>
                <a:cs typeface="+mn-cs"/>
              </a:rPr>
              <a:t>toulouse</a:t>
            </a:r>
            <a:endParaRPr lang="fr-FR" sz="1400" kern="1200" dirty="0">
              <a:solidFill>
                <a:schemeClr val="tx1"/>
              </a:solidFill>
              <a:latin typeface="+mn-lt"/>
              <a:ea typeface="+mn-ea"/>
              <a:cs typeface="+mn-cs"/>
            </a:endParaRPr>
          </a:p>
          <a:p>
            <a:pPr algn="ctr"/>
            <a:r>
              <a:rPr lang="fr-FR" sz="1400" kern="1200" dirty="0">
                <a:solidFill>
                  <a:schemeClr val="tx1"/>
                </a:solidFill>
                <a:latin typeface="+mn-lt"/>
                <a:ea typeface="+mn-ea"/>
                <a:cs typeface="+mn-cs"/>
              </a:rPr>
              <a:t>Toulouse Ramonville Business center </a:t>
            </a:r>
          </a:p>
          <a:p>
            <a:pPr algn="ctr"/>
            <a:r>
              <a:rPr lang="fr-FR" sz="1400" kern="1200" dirty="0">
                <a:solidFill>
                  <a:schemeClr val="tx1"/>
                </a:solidFill>
                <a:latin typeface="+mn-lt"/>
                <a:ea typeface="+mn-ea"/>
                <a:cs typeface="+mn-cs"/>
              </a:rPr>
              <a:t>5 avenue Pierre-Georges Latécoère</a:t>
            </a:r>
          </a:p>
          <a:p>
            <a:pPr algn="ctr"/>
            <a:r>
              <a:rPr lang="fr-FR" sz="1400" kern="1200" dirty="0">
                <a:solidFill>
                  <a:schemeClr val="tx1"/>
                </a:solidFill>
                <a:latin typeface="+mn-lt"/>
                <a:ea typeface="+mn-ea"/>
                <a:cs typeface="+mn-cs"/>
              </a:rPr>
              <a:t>31 520 Ramonville </a:t>
            </a:r>
            <a:r>
              <a:rPr lang="fr-FR" sz="1400" kern="1200" dirty="0" err="1">
                <a:solidFill>
                  <a:schemeClr val="tx1"/>
                </a:solidFill>
                <a:latin typeface="+mn-lt"/>
                <a:ea typeface="+mn-ea"/>
                <a:cs typeface="+mn-cs"/>
              </a:rPr>
              <a:t>Saint-Agne</a:t>
            </a:r>
            <a:endParaRPr lang="fr-FR" sz="1400" kern="1200" dirty="0">
              <a:solidFill>
                <a:schemeClr val="tx1"/>
              </a:solidFill>
              <a:latin typeface="+mn-lt"/>
              <a:ea typeface="+mn-ea"/>
              <a:cs typeface="+mn-cs"/>
            </a:endParaRPr>
          </a:p>
        </p:txBody>
      </p:sp>
      <p:cxnSp>
        <p:nvCxnSpPr>
          <p:cNvPr id="21" name="Connecteur droit 20">
            <a:extLst>
              <a:ext uri="{FF2B5EF4-FFF2-40B4-BE49-F238E27FC236}">
                <a16:creationId xmlns:a16="http://schemas.microsoft.com/office/drawing/2014/main" id="{CCF96B97-C9EB-40F8-AEA3-1DF0C2466A50}"/>
              </a:ext>
            </a:extLst>
          </p:cNvPr>
          <p:cNvCxnSpPr>
            <a:cxnSpLocks/>
          </p:cNvCxnSpPr>
          <p:nvPr userDrawn="1"/>
        </p:nvCxnSpPr>
        <p:spPr>
          <a:xfrm flipV="1">
            <a:off x="3930451" y="5734672"/>
            <a:ext cx="1833546" cy="60481"/>
          </a:xfrm>
          <a:prstGeom prst="line">
            <a:avLst/>
          </a:prstGeom>
          <a:ln>
            <a:solidFill>
              <a:srgbClr val="3EE5A1"/>
            </a:solidFill>
            <a:prstDash val="dash"/>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C4DC20CA-EC0B-44E9-BB8B-4F5D39961B1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25534" y="5518974"/>
            <a:ext cx="362588" cy="481795"/>
          </a:xfrm>
          <a:prstGeom prst="rect">
            <a:avLst/>
          </a:prstGeom>
        </p:spPr>
      </p:pic>
      <p:sp>
        <p:nvSpPr>
          <p:cNvPr id="23" name="ZoneTexte 22">
            <a:extLst>
              <a:ext uri="{FF2B5EF4-FFF2-40B4-BE49-F238E27FC236}">
                <a16:creationId xmlns:a16="http://schemas.microsoft.com/office/drawing/2014/main" id="{9083CBEB-7AEA-4ED2-9073-16E1E57AAE13}"/>
              </a:ext>
            </a:extLst>
          </p:cNvPr>
          <p:cNvSpPr txBox="1"/>
          <p:nvPr userDrawn="1"/>
        </p:nvSpPr>
        <p:spPr>
          <a:xfrm>
            <a:off x="5447731" y="5216726"/>
            <a:ext cx="1296537" cy="307777"/>
          </a:xfrm>
          <a:prstGeom prst="rect">
            <a:avLst/>
          </a:prstGeom>
          <a:noFill/>
        </p:spPr>
        <p:txBody>
          <a:bodyPr wrap="square">
            <a:spAutoFit/>
          </a:bodyPr>
          <a:lstStyle/>
          <a:p>
            <a:pPr algn="ctr"/>
            <a:r>
              <a:rPr lang="fr-FR" sz="1400" dirty="0" err="1">
                <a:solidFill>
                  <a:srgbClr val="3EE5A1"/>
                </a:solidFill>
                <a:latin typeface="Bebas Neue" panose="020B0606020202050201" pitchFamily="34" charset="0"/>
              </a:rPr>
              <a:t>toulouse</a:t>
            </a:r>
            <a:r>
              <a:rPr lang="fr-FR" sz="1400" dirty="0">
                <a:solidFill>
                  <a:srgbClr val="3EE5A1"/>
                </a:solidFill>
                <a:latin typeface="Bebas Neue" panose="020B0606020202050201" pitchFamily="34" charset="0"/>
              </a:rPr>
              <a:t> </a:t>
            </a:r>
            <a:endParaRPr lang="fr-FR" sz="1400" dirty="0">
              <a:solidFill>
                <a:srgbClr val="3EE5A1"/>
              </a:solidFill>
            </a:endParaRPr>
          </a:p>
        </p:txBody>
      </p:sp>
    </p:spTree>
    <p:extLst>
      <p:ext uri="{BB962C8B-B14F-4D97-AF65-F5344CB8AC3E}">
        <p14:creationId xmlns:p14="http://schemas.microsoft.com/office/powerpoint/2010/main" val="141777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0C3AF2-9298-4A3B-BB9C-464C6FA31111}"/>
              </a:ext>
            </a:extLst>
          </p:cNvPr>
          <p:cNvSpPr/>
          <p:nvPr userDrawn="1"/>
        </p:nvSpPr>
        <p:spPr>
          <a:xfrm rot="10800000" flipV="1">
            <a:off x="0" y="-1"/>
            <a:ext cx="12192000" cy="928256"/>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dirty="0">
              <a:latin typeface="Bebas Neue" panose="020B0606020202050201" pitchFamily="34" charset="0"/>
              <a:cs typeface="Calibri" panose="020F0502020204030204" pitchFamily="34" charset="0"/>
            </a:endParaRPr>
          </a:p>
        </p:txBody>
      </p:sp>
      <p:sp>
        <p:nvSpPr>
          <p:cNvPr id="2" name="Espace réservé du titre 1">
            <a:extLst>
              <a:ext uri="{FF2B5EF4-FFF2-40B4-BE49-F238E27FC236}">
                <a16:creationId xmlns:a16="http://schemas.microsoft.com/office/drawing/2014/main" id="{20F65DBF-316B-4158-9359-1E210AF286ED}"/>
              </a:ext>
            </a:extLst>
          </p:cNvPr>
          <p:cNvSpPr>
            <a:spLocks noGrp="1"/>
          </p:cNvSpPr>
          <p:nvPr>
            <p:ph type="title"/>
          </p:nvPr>
        </p:nvSpPr>
        <p:spPr>
          <a:xfrm>
            <a:off x="0" y="182561"/>
            <a:ext cx="12192000" cy="563131"/>
          </a:xfrm>
          <a:prstGeom prst="rect">
            <a:avLst/>
          </a:prstGeom>
        </p:spPr>
        <p:txBody>
          <a:bodyPr vert="horz" lIns="91440" tIns="45720" rIns="91440" bIns="45720" rtlCol="0" anchor="ctr">
            <a:noAutofit/>
          </a:bodyPr>
          <a:lstStyle/>
          <a:p>
            <a:r>
              <a:rPr lang="fr-FR" dirty="0"/>
              <a:t>Modifiez le style du titre</a:t>
            </a:r>
          </a:p>
        </p:txBody>
      </p:sp>
      <p:pic>
        <p:nvPicPr>
          <p:cNvPr id="9" name="Image 8">
            <a:extLst>
              <a:ext uri="{FF2B5EF4-FFF2-40B4-BE49-F238E27FC236}">
                <a16:creationId xmlns:a16="http://schemas.microsoft.com/office/drawing/2014/main" id="{26B61629-E716-4569-B3C9-B5305FEC2464}"/>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31503" y="6015831"/>
            <a:ext cx="706697" cy="681037"/>
          </a:xfrm>
          <a:prstGeom prst="rect">
            <a:avLst/>
          </a:prstGeom>
        </p:spPr>
      </p:pic>
    </p:spTree>
    <p:extLst>
      <p:ext uri="{BB962C8B-B14F-4D97-AF65-F5344CB8AC3E}">
        <p14:creationId xmlns:p14="http://schemas.microsoft.com/office/powerpoint/2010/main" val="3016117405"/>
      </p:ext>
    </p:extLst>
  </p:cSld>
  <p:clrMap bg1="lt1" tx1="dk1" bg2="lt2" tx2="dk2" accent1="accent1" accent2="accent2" accent3="accent3" accent4="accent4" accent5="accent5" accent6="accent6" hlink="hlink" folHlink="folHlink"/>
  <p:sldLayoutIdLst>
    <p:sldLayoutId id="2147483699" r:id="rId1"/>
    <p:sldLayoutId id="2147483698" r:id="rId2"/>
    <p:sldLayoutId id="2147483702" r:id="rId3"/>
    <p:sldLayoutId id="2147483701" r:id="rId4"/>
    <p:sldLayoutId id="2147483700" r:id="rId5"/>
    <p:sldLayoutId id="2147483660" r:id="rId6"/>
    <p:sldLayoutId id="2147483649" r:id="rId7"/>
    <p:sldLayoutId id="2147483650" r:id="rId8"/>
    <p:sldLayoutId id="2147483689" r:id="rId9"/>
    <p:sldLayoutId id="2147483690" r:id="rId10"/>
    <p:sldLayoutId id="2147483651" r:id="rId11"/>
    <p:sldLayoutId id="2147483696" r:id="rId12"/>
    <p:sldLayoutId id="2147483691" r:id="rId13"/>
    <p:sldLayoutId id="2147483692" r:id="rId14"/>
    <p:sldLayoutId id="2147483703" r:id="rId15"/>
    <p:sldLayoutId id="2147483652" r:id="rId16"/>
    <p:sldLayoutId id="2147483653" r:id="rId17"/>
    <p:sldLayoutId id="2147483654" r:id="rId18"/>
    <p:sldLayoutId id="2147483656" r:id="rId19"/>
    <p:sldLayoutId id="2147483693" r:id="rId20"/>
    <p:sldLayoutId id="2147483694" r:id="rId21"/>
    <p:sldLayoutId id="2147483695" r:id="rId22"/>
    <p:sldLayoutId id="2147483706" r:id="rId23"/>
  </p:sldLayoutIdLst>
  <p:txStyles>
    <p:title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565614"/>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907107-338B-47A0-AC26-BDE668B52408}"/>
              </a:ext>
            </a:extLst>
          </p:cNvPr>
          <p:cNvSpPr/>
          <p:nvPr userDrawn="1"/>
        </p:nvSpPr>
        <p:spPr>
          <a:xfrm rot="10800000" flipV="1">
            <a:off x="0" y="-1"/>
            <a:ext cx="12192000" cy="928256"/>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dirty="0">
              <a:latin typeface="Bebas Neue" panose="020B0606020202050201" pitchFamily="34" charset="0"/>
              <a:cs typeface="Calibri" panose="020F0502020204030204" pitchFamily="34" charset="0"/>
            </a:endParaRPr>
          </a:p>
        </p:txBody>
      </p:sp>
      <p:sp>
        <p:nvSpPr>
          <p:cNvPr id="3" name="Espace réservé du titre 1">
            <a:extLst>
              <a:ext uri="{FF2B5EF4-FFF2-40B4-BE49-F238E27FC236}">
                <a16:creationId xmlns:a16="http://schemas.microsoft.com/office/drawing/2014/main" id="{8DDA4B13-D1BF-4832-9041-795178F638AD}"/>
              </a:ext>
            </a:extLst>
          </p:cNvPr>
          <p:cNvSpPr>
            <a:spLocks noGrp="1"/>
          </p:cNvSpPr>
          <p:nvPr>
            <p:ph type="title"/>
          </p:nvPr>
        </p:nvSpPr>
        <p:spPr>
          <a:xfrm>
            <a:off x="0" y="182561"/>
            <a:ext cx="12192000" cy="563131"/>
          </a:xfrm>
          <a:prstGeom prst="rect">
            <a:avLst/>
          </a:prstGeom>
        </p:spPr>
        <p:txBody>
          <a:bodyPr vert="horz" lIns="91440" tIns="45720" rIns="91440" bIns="45720" rtlCol="0" anchor="ctr">
            <a:noAutofit/>
          </a:bodyPr>
          <a:lstStyle/>
          <a:p>
            <a:r>
              <a:rPr lang="fr-FR" dirty="0"/>
              <a:t>Modifiez le style du titre</a:t>
            </a:r>
          </a:p>
        </p:txBody>
      </p:sp>
      <p:pic>
        <p:nvPicPr>
          <p:cNvPr id="4" name="Image 3">
            <a:extLst>
              <a:ext uri="{FF2B5EF4-FFF2-40B4-BE49-F238E27FC236}">
                <a16:creationId xmlns:a16="http://schemas.microsoft.com/office/drawing/2014/main" id="{66A11A06-AB3C-4110-BCD9-AF00CB75338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31503" y="6015831"/>
            <a:ext cx="706697" cy="681037"/>
          </a:xfrm>
          <a:prstGeom prst="rect">
            <a:avLst/>
          </a:prstGeom>
        </p:spPr>
      </p:pic>
    </p:spTree>
    <p:extLst>
      <p:ext uri="{BB962C8B-B14F-4D97-AF65-F5344CB8AC3E}">
        <p14:creationId xmlns:p14="http://schemas.microsoft.com/office/powerpoint/2010/main" val="2101554451"/>
      </p:ext>
    </p:extLst>
  </p:cSld>
  <p:clrMap bg1="lt1" tx1="dk1" bg2="lt2" tx2="dk2" accent1="accent1" accent2="accent2" accent3="accent3" accent4="accent4" accent5="accent5" accent6="accent6" hlink="hlink" folHlink="folHlink"/>
  <p:sldLayoutIdLst>
    <p:sldLayoutId id="2147483688" r:id="rId1"/>
    <p:sldLayoutId id="2147483670" r:id="rId2"/>
    <p:sldLayoutId id="2147483671" r:id="rId3"/>
    <p:sldLayoutId id="2147483672" r:id="rId4"/>
    <p:sldLayoutId id="2147483675" r:id="rId5"/>
    <p:sldLayoutId id="2147483679"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g"/></Relationships>
</file>

<file path=ppt/slides/_rels/slide13.xml.rels><?xml version="1.0" encoding="UTF-8" standalone="yes"?>
<Relationships xmlns="http://schemas.openxmlformats.org/package/2006/relationships"><Relationship Id="rId8" Type="http://schemas.openxmlformats.org/officeDocument/2006/relationships/image" Target="../media/image65.jpg"/><Relationship Id="rId3" Type="http://schemas.openxmlformats.org/officeDocument/2006/relationships/hyperlink" Target="https://www.wired.com/2010/06/ftc-sues-scammers/" TargetMode="External"/><Relationship Id="rId7" Type="http://schemas.openxmlformats.org/officeDocument/2006/relationships/hyperlink" Target="https://youtu.be/hhkFT0EgT6o"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hyperlink" Target="https://skeptics.stackexchange.com/questions/14925/has-a-programmer-ever-embezzled-money-by-shaving-fractions-of-a-cent-from-many-b" TargetMode="External"/><Relationship Id="rId10" Type="http://schemas.openxmlformats.org/officeDocument/2006/relationships/image" Target="../media/image66.jpg"/><Relationship Id="rId4" Type="http://schemas.openxmlformats.org/officeDocument/2006/relationships/image" Target="../media/image63.png"/><Relationship Id="rId9" Type="http://schemas.openxmlformats.org/officeDocument/2006/relationships/hyperlink" Target="https://fr.wikipedia.org/wiki/Clifford_Stol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 Id="rId4" Type="http://schemas.openxmlformats.org/officeDocument/2006/relationships/image" Target="../media/image77.jpg"/></Relationships>
</file>

<file path=ppt/slides/_rels/slide2.xml.rels><?xml version="1.0" encoding="UTF-8" standalone="yes"?>
<Relationships xmlns="http://schemas.openxmlformats.org/package/2006/relationships"><Relationship Id="rId2" Type="http://schemas.openxmlformats.org/officeDocument/2006/relationships/hyperlink" Target="https://wiki.kaizen-solutions.net/bin/view/Communication/Main/%C3%89l%C3%A9ments%20graphiques/Polices%20et%20couleurs/"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perso.ens-lyon.fr/jean-michel.muller/goldberg.pdf"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chart" Target="../charts/chart1.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6.xml"/><Relationship Id="rId4" Type="http://schemas.openxmlformats.org/officeDocument/2006/relationships/image" Target="../media/image52.jpg"/></Relationships>
</file>

<file path=ppt/slides/_rels/slide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2AC9D5-453E-4AAD-8D25-703B6B5B330C}"/>
              </a:ext>
            </a:extLst>
          </p:cNvPr>
          <p:cNvSpPr>
            <a:spLocks noGrp="1"/>
          </p:cNvSpPr>
          <p:nvPr>
            <p:ph type="title"/>
          </p:nvPr>
        </p:nvSpPr>
        <p:spPr/>
        <p:txBody>
          <a:bodyPr/>
          <a:lstStyle/>
          <a:p>
            <a:r>
              <a:rPr lang="fr-FR" sz="8000" dirty="0"/>
              <a:t>Template kaizen </a:t>
            </a:r>
            <a:br>
              <a:rPr lang="fr-FR" dirty="0"/>
            </a:br>
            <a:r>
              <a:rPr lang="fr-FR" dirty="0"/>
              <a:t>comment l’utiliser</a:t>
            </a:r>
          </a:p>
        </p:txBody>
      </p:sp>
    </p:spTree>
    <p:extLst>
      <p:ext uri="{BB962C8B-B14F-4D97-AF65-F5344CB8AC3E}">
        <p14:creationId xmlns:p14="http://schemas.microsoft.com/office/powerpoint/2010/main" val="334965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5C0FA9CB-CDFE-0AE5-B5B4-DC50C2035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12062">
            <a:off x="1778078" y="3143368"/>
            <a:ext cx="2857143" cy="1904762"/>
          </a:xfrm>
          <a:prstGeom prst="rect">
            <a:avLst/>
          </a:prstGeom>
        </p:spPr>
      </p:pic>
      <p:pic>
        <p:nvPicPr>
          <p:cNvPr id="8" name="Image 7">
            <a:extLst>
              <a:ext uri="{FF2B5EF4-FFF2-40B4-BE49-F238E27FC236}">
                <a16:creationId xmlns:a16="http://schemas.microsoft.com/office/drawing/2014/main" id="{FDF4C3B1-9D35-1C90-C1CC-AE8D33582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66824">
            <a:off x="7129321" y="2061151"/>
            <a:ext cx="4421191" cy="2471737"/>
          </a:xfrm>
          <a:prstGeom prst="rect">
            <a:avLst/>
          </a:prstGeom>
        </p:spPr>
      </p:pic>
      <p:pic>
        <p:nvPicPr>
          <p:cNvPr id="4" name="Image 3">
            <a:extLst>
              <a:ext uri="{FF2B5EF4-FFF2-40B4-BE49-F238E27FC236}">
                <a16:creationId xmlns:a16="http://schemas.microsoft.com/office/drawing/2014/main" id="{6667B8C8-54ED-B403-E9A5-DDCDA3204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77293">
            <a:off x="2343860" y="559814"/>
            <a:ext cx="4171240" cy="2346323"/>
          </a:xfrm>
          <a:prstGeom prst="rect">
            <a:avLst/>
          </a:prstGeom>
        </p:spPr>
      </p:pic>
      <p:sp>
        <p:nvSpPr>
          <p:cNvPr id="2" name="Titre 1">
            <a:extLst>
              <a:ext uri="{FF2B5EF4-FFF2-40B4-BE49-F238E27FC236}">
                <a16:creationId xmlns:a16="http://schemas.microsoft.com/office/drawing/2014/main" id="{55DA242D-97A7-A50E-ED6F-B6BEC15C1650}"/>
              </a:ext>
            </a:extLst>
          </p:cNvPr>
          <p:cNvSpPr>
            <a:spLocks noGrp="1"/>
          </p:cNvSpPr>
          <p:nvPr>
            <p:ph type="title"/>
          </p:nvPr>
        </p:nvSpPr>
        <p:spPr/>
        <p:txBody>
          <a:bodyPr/>
          <a:lstStyle/>
          <a:p>
            <a:br>
              <a:rPr lang="fr-FR" dirty="0"/>
            </a:br>
            <a:endParaRPr lang="fr-FR" dirty="0"/>
          </a:p>
        </p:txBody>
      </p:sp>
      <p:pic>
        <p:nvPicPr>
          <p:cNvPr id="6" name="Espace réservé pour une image  5">
            <a:extLst>
              <a:ext uri="{FF2B5EF4-FFF2-40B4-BE49-F238E27FC236}">
                <a16:creationId xmlns:a16="http://schemas.microsoft.com/office/drawing/2014/main" id="{8EC15853-62A5-35B7-3300-8FAD807BFE40}"/>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3167" r="3167"/>
          <a:stretch/>
        </p:blipFill>
        <p:spPr>
          <a:xfrm>
            <a:off x="3479089" y="1087710"/>
            <a:ext cx="5233821" cy="5587729"/>
          </a:xfrm>
        </p:spPr>
      </p:pic>
      <p:sp>
        <p:nvSpPr>
          <p:cNvPr id="7" name="ZoneTexte 6">
            <a:extLst>
              <a:ext uri="{FF2B5EF4-FFF2-40B4-BE49-F238E27FC236}">
                <a16:creationId xmlns:a16="http://schemas.microsoft.com/office/drawing/2014/main" id="{AEEC06CC-D826-E042-9382-2215891C1134}"/>
              </a:ext>
            </a:extLst>
          </p:cNvPr>
          <p:cNvSpPr txBox="1"/>
          <p:nvPr/>
        </p:nvSpPr>
        <p:spPr>
          <a:xfrm>
            <a:off x="9248775" y="5848350"/>
            <a:ext cx="2364750" cy="369332"/>
          </a:xfrm>
          <a:prstGeom prst="rect">
            <a:avLst/>
          </a:prstGeom>
          <a:noFill/>
        </p:spPr>
        <p:txBody>
          <a:bodyPr wrap="none" rtlCol="0">
            <a:spAutoFit/>
          </a:bodyPr>
          <a:lstStyle/>
          <a:p>
            <a:r>
              <a:rPr lang="fr-FR" dirty="0" err="1"/>
              <a:t>Wikimedia</a:t>
            </a:r>
            <a:r>
              <a:rPr lang="fr-FR" dirty="0"/>
              <a:t> Commons</a:t>
            </a:r>
          </a:p>
        </p:txBody>
      </p:sp>
    </p:spTree>
    <p:extLst>
      <p:ext uri="{BB962C8B-B14F-4D97-AF65-F5344CB8AC3E}">
        <p14:creationId xmlns:p14="http://schemas.microsoft.com/office/powerpoint/2010/main" val="3508256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A84F74-C456-0A45-B2DC-F8BE82DB21F9}"/>
              </a:ext>
            </a:extLst>
          </p:cNvPr>
          <p:cNvSpPr>
            <a:spLocks noGrp="1"/>
          </p:cNvSpPr>
          <p:nvPr>
            <p:ph type="title"/>
          </p:nvPr>
        </p:nvSpPr>
        <p:spPr>
          <a:xfrm>
            <a:off x="1191490" y="1105721"/>
            <a:ext cx="9809019" cy="2424546"/>
          </a:xfrm>
        </p:spPr>
        <p:txBody>
          <a:bodyPr/>
          <a:lstStyle/>
          <a:p>
            <a:r>
              <a:rPr lang="fr-FR" dirty="0"/>
              <a:t>Comment voler 1 centime à l'aide des mathématiques</a:t>
            </a:r>
            <a:br>
              <a:rPr lang="fr-FR" dirty="0"/>
            </a:br>
            <a:r>
              <a:rPr lang="fr-FR" sz="800" dirty="0"/>
              <a:t>(ou comment être pédant de façon classe)</a:t>
            </a:r>
            <a:endParaRPr lang="fr-FR" dirty="0"/>
          </a:p>
        </p:txBody>
      </p:sp>
    </p:spTree>
    <p:extLst>
      <p:ext uri="{BB962C8B-B14F-4D97-AF65-F5344CB8AC3E}">
        <p14:creationId xmlns:p14="http://schemas.microsoft.com/office/powerpoint/2010/main" val="368221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descr="Une image contenant laser, bleu&#10;&#10;Description générée automatiquement">
            <a:extLst>
              <a:ext uri="{FF2B5EF4-FFF2-40B4-BE49-F238E27FC236}">
                <a16:creationId xmlns:a16="http://schemas.microsoft.com/office/drawing/2014/main" id="{3CEAEC52-1B2A-BD03-36EB-98E1365AD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01254">
            <a:off x="853739" y="4593640"/>
            <a:ext cx="4458627" cy="2507978"/>
          </a:xfrm>
          <a:prstGeom prst="rect">
            <a:avLst/>
          </a:prstGeom>
        </p:spPr>
      </p:pic>
      <p:sp>
        <p:nvSpPr>
          <p:cNvPr id="2" name="Titre 1">
            <a:extLst>
              <a:ext uri="{FF2B5EF4-FFF2-40B4-BE49-F238E27FC236}">
                <a16:creationId xmlns:a16="http://schemas.microsoft.com/office/drawing/2014/main" id="{A0F67EFF-7BDC-A9C8-F73C-E9FC0B208B86}"/>
              </a:ext>
            </a:extLst>
          </p:cNvPr>
          <p:cNvSpPr>
            <a:spLocks noGrp="1"/>
          </p:cNvSpPr>
          <p:nvPr>
            <p:ph type="title"/>
          </p:nvPr>
        </p:nvSpPr>
        <p:spPr/>
        <p:txBody>
          <a:bodyPr/>
          <a:lstStyle/>
          <a:p>
            <a:r>
              <a:rPr lang="fr-FR" dirty="0"/>
              <a:t>Etat de l’art</a:t>
            </a:r>
          </a:p>
        </p:txBody>
      </p:sp>
      <p:sp>
        <p:nvSpPr>
          <p:cNvPr id="3" name="Espace réservé du texte 2">
            <a:extLst>
              <a:ext uri="{FF2B5EF4-FFF2-40B4-BE49-F238E27FC236}">
                <a16:creationId xmlns:a16="http://schemas.microsoft.com/office/drawing/2014/main" id="{E0BFEA0D-98FF-C977-2CBF-7CB8794A02E9}"/>
              </a:ext>
            </a:extLst>
          </p:cNvPr>
          <p:cNvSpPr>
            <a:spLocks noGrp="1"/>
          </p:cNvSpPr>
          <p:nvPr>
            <p:ph type="body" sz="quarter" idx="11"/>
          </p:nvPr>
        </p:nvSpPr>
        <p:spPr/>
        <p:txBody>
          <a:bodyPr/>
          <a:lstStyle/>
          <a:p>
            <a:pPr algn="l"/>
            <a:r>
              <a:rPr lang="fr-FR" dirty="0"/>
              <a:t>Être déjà riche</a:t>
            </a:r>
            <a:br>
              <a:rPr lang="fr-FR" dirty="0"/>
            </a:br>
            <a:endParaRPr lang="fr-FR" dirty="0"/>
          </a:p>
          <a:p>
            <a:pPr algn="l"/>
            <a:r>
              <a:rPr lang="fr-FR" dirty="0"/>
              <a:t>Monter une entreprise prospère</a:t>
            </a:r>
            <a:br>
              <a:rPr lang="fr-FR" dirty="0"/>
            </a:br>
            <a:endParaRPr lang="fr-FR" dirty="0"/>
          </a:p>
          <a:p>
            <a:pPr algn="l"/>
            <a:r>
              <a:rPr lang="fr-FR" dirty="0"/>
              <a:t>Être influenceur</a:t>
            </a:r>
            <a:br>
              <a:rPr lang="fr-FR" dirty="0"/>
            </a:br>
            <a:endParaRPr lang="fr-FR" dirty="0"/>
          </a:p>
          <a:p>
            <a:pPr algn="l"/>
            <a:r>
              <a:rPr lang="fr-FR" dirty="0"/>
              <a:t>Être un génie des maths</a:t>
            </a:r>
          </a:p>
        </p:txBody>
      </p:sp>
      <p:pic>
        <p:nvPicPr>
          <p:cNvPr id="14" name="Image 13">
            <a:extLst>
              <a:ext uri="{FF2B5EF4-FFF2-40B4-BE49-F238E27FC236}">
                <a16:creationId xmlns:a16="http://schemas.microsoft.com/office/drawing/2014/main" id="{BC019F5D-C918-8958-A6AF-5122CBB24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926" y="1366787"/>
            <a:ext cx="2046611" cy="1151219"/>
          </a:xfrm>
          <a:prstGeom prst="rect">
            <a:avLst/>
          </a:prstGeom>
        </p:spPr>
      </p:pic>
      <p:pic>
        <p:nvPicPr>
          <p:cNvPr id="16" name="Image 15" descr="Une image contenant chien, arbre, mammifère, extérieur&#10;&#10;Description générée automatiquement">
            <a:extLst>
              <a:ext uri="{FF2B5EF4-FFF2-40B4-BE49-F238E27FC236}">
                <a16:creationId xmlns:a16="http://schemas.microsoft.com/office/drawing/2014/main" id="{062A4EFF-9F4E-F9FE-CF6D-E1EF00BAC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0637" y="2110503"/>
            <a:ext cx="4285114" cy="2636993"/>
          </a:xfrm>
          <a:prstGeom prst="rect">
            <a:avLst/>
          </a:prstGeom>
        </p:spPr>
      </p:pic>
      <p:sp>
        <p:nvSpPr>
          <p:cNvPr id="17" name="ZoneTexte 16">
            <a:extLst>
              <a:ext uri="{FF2B5EF4-FFF2-40B4-BE49-F238E27FC236}">
                <a16:creationId xmlns:a16="http://schemas.microsoft.com/office/drawing/2014/main" id="{1733716E-02B0-00D1-8CA2-DEB670BF63D4}"/>
              </a:ext>
            </a:extLst>
          </p:cNvPr>
          <p:cNvSpPr txBox="1"/>
          <p:nvPr/>
        </p:nvSpPr>
        <p:spPr>
          <a:xfrm>
            <a:off x="9533193" y="4756962"/>
            <a:ext cx="2287806" cy="369332"/>
          </a:xfrm>
          <a:prstGeom prst="rect">
            <a:avLst/>
          </a:prstGeom>
          <a:noFill/>
        </p:spPr>
        <p:txBody>
          <a:bodyPr wrap="none" rtlCol="0">
            <a:spAutoFit/>
          </a:bodyPr>
          <a:lstStyle/>
          <a:p>
            <a:r>
              <a:rPr lang="fr-FR" dirty="0"/>
              <a:t>jardinage.lemonde.fr</a:t>
            </a:r>
          </a:p>
        </p:txBody>
      </p:sp>
      <p:pic>
        <p:nvPicPr>
          <p:cNvPr id="18" name="Image 17">
            <a:extLst>
              <a:ext uri="{FF2B5EF4-FFF2-40B4-BE49-F238E27FC236}">
                <a16:creationId xmlns:a16="http://schemas.microsoft.com/office/drawing/2014/main" id="{6FBC9660-3EE0-45EB-9A1A-9548FA8BD3D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90637" y="2115236"/>
            <a:ext cx="4285113" cy="2636993"/>
          </a:xfrm>
          <a:prstGeom prst="rect">
            <a:avLst/>
          </a:prstGeom>
        </p:spPr>
      </p:pic>
      <p:pic>
        <p:nvPicPr>
          <p:cNvPr id="20" name="Image 19">
            <a:extLst>
              <a:ext uri="{FF2B5EF4-FFF2-40B4-BE49-F238E27FC236}">
                <a16:creationId xmlns:a16="http://schemas.microsoft.com/office/drawing/2014/main" id="{79ED7701-6843-34ED-BD15-9BC9D7DB99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484" y="1439368"/>
            <a:ext cx="11347266" cy="41861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3" name="ZoneTexte 22">
            <a:extLst>
              <a:ext uri="{FF2B5EF4-FFF2-40B4-BE49-F238E27FC236}">
                <a16:creationId xmlns:a16="http://schemas.microsoft.com/office/drawing/2014/main" id="{AFFC7CB9-DCBC-EE5B-F024-35B6CCF86170}"/>
              </a:ext>
            </a:extLst>
          </p:cNvPr>
          <p:cNvSpPr txBox="1"/>
          <p:nvPr/>
        </p:nvSpPr>
        <p:spPr>
          <a:xfrm>
            <a:off x="5457133" y="6488668"/>
            <a:ext cx="2364750" cy="369332"/>
          </a:xfrm>
          <a:prstGeom prst="rect">
            <a:avLst/>
          </a:prstGeom>
          <a:noFill/>
        </p:spPr>
        <p:txBody>
          <a:bodyPr wrap="none" rtlCol="0">
            <a:spAutoFit/>
          </a:bodyPr>
          <a:lstStyle/>
          <a:p>
            <a:r>
              <a:rPr lang="fr-FR" dirty="0" err="1"/>
              <a:t>Wikimedia</a:t>
            </a:r>
            <a:r>
              <a:rPr lang="fr-FR" dirty="0"/>
              <a:t> Commons</a:t>
            </a:r>
          </a:p>
        </p:txBody>
      </p:sp>
    </p:spTree>
    <p:extLst>
      <p:ext uri="{BB962C8B-B14F-4D97-AF65-F5344CB8AC3E}">
        <p14:creationId xmlns:p14="http://schemas.microsoft.com/office/powerpoint/2010/main" val="205995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20"/>
                                        </p:tgtEl>
                                        <p:attrNameLst>
                                          <p:attrName>ppt_x</p:attrName>
                                        </p:attrNameLst>
                                      </p:cBhvr>
                                      <p:tavLst>
                                        <p:tav tm="0">
                                          <p:val>
                                            <p:strVal val="ppt_x"/>
                                          </p:val>
                                        </p:tav>
                                        <p:tav tm="100000">
                                          <p:val>
                                            <p:strVal val="ppt_x"/>
                                          </p:val>
                                        </p:tav>
                                      </p:tavLst>
                                    </p:anim>
                                    <p:anim calcmode="lin" valueType="num">
                                      <p:cBhvr additive="base">
                                        <p:cTn id="39" dur="500"/>
                                        <p:tgtEl>
                                          <p:spTgt spid="20"/>
                                        </p:tgtEl>
                                        <p:attrNameLst>
                                          <p:attrName>ppt_y</p:attrName>
                                        </p:attrNameLst>
                                      </p:cBhvr>
                                      <p:tavLst>
                                        <p:tav tm="0">
                                          <p:val>
                                            <p:strVal val="ppt_y"/>
                                          </p:val>
                                        </p:tav>
                                        <p:tav tm="100000">
                                          <p:val>
                                            <p:strVal val="1+ppt_h/2"/>
                                          </p:val>
                                        </p:tav>
                                      </p:tavLst>
                                    </p:anim>
                                    <p:set>
                                      <p:cBhvr>
                                        <p:cTn id="40" dur="1" fill="hold">
                                          <p:stCondLst>
                                            <p:cond delay="499"/>
                                          </p:stCondLst>
                                        </p:cTn>
                                        <p:tgtEl>
                                          <p:spTgt spid="2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3A036F-F3FD-03C7-093B-81239FF98DB6}"/>
              </a:ext>
            </a:extLst>
          </p:cNvPr>
          <p:cNvSpPr>
            <a:spLocks noGrp="1"/>
          </p:cNvSpPr>
          <p:nvPr>
            <p:ph type="title"/>
          </p:nvPr>
        </p:nvSpPr>
        <p:spPr/>
        <p:txBody>
          <a:bodyPr/>
          <a:lstStyle/>
          <a:p>
            <a:r>
              <a:rPr lang="fr-FR" dirty="0"/>
              <a:t>L’art </a:t>
            </a:r>
            <a:r>
              <a:rPr lang="fr-FR" sz="2400" strike="sngStrike" dirty="0"/>
              <a:t>du vol</a:t>
            </a:r>
            <a:r>
              <a:rPr lang="fr-FR" dirty="0"/>
              <a:t> Des maths</a:t>
            </a:r>
          </a:p>
        </p:txBody>
      </p:sp>
      <p:pic>
        <p:nvPicPr>
          <p:cNvPr id="8" name="Image 7" descr="Une image contenant texte&#10;&#10;Description générée automatiquement">
            <a:hlinkClick r:id="rId3"/>
            <a:extLst>
              <a:ext uri="{FF2B5EF4-FFF2-40B4-BE49-F238E27FC236}">
                <a16:creationId xmlns:a16="http://schemas.microsoft.com/office/drawing/2014/main" id="{14C25637-B197-171B-203C-7784CEA21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81" y="1108250"/>
            <a:ext cx="7058119" cy="3137691"/>
          </a:xfrm>
          <a:prstGeom prst="rect">
            <a:avLst/>
          </a:prstGeom>
        </p:spPr>
      </p:pic>
      <p:pic>
        <p:nvPicPr>
          <p:cNvPr id="10" name="Image 9" descr="Une image contenant texte&#10;&#10;Description générée automatiquement">
            <a:hlinkClick r:id="rId5"/>
            <a:extLst>
              <a:ext uri="{FF2B5EF4-FFF2-40B4-BE49-F238E27FC236}">
                <a16:creationId xmlns:a16="http://schemas.microsoft.com/office/drawing/2014/main" id="{7C807CAE-8CCA-D9EB-FA3C-3984A9B1C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9087" y="1944303"/>
            <a:ext cx="4747676" cy="1661174"/>
          </a:xfrm>
          <a:prstGeom prst="rect">
            <a:avLst/>
          </a:prstGeom>
        </p:spPr>
      </p:pic>
      <p:sp>
        <p:nvSpPr>
          <p:cNvPr id="11" name="ZoneTexte 10">
            <a:extLst>
              <a:ext uri="{FF2B5EF4-FFF2-40B4-BE49-F238E27FC236}">
                <a16:creationId xmlns:a16="http://schemas.microsoft.com/office/drawing/2014/main" id="{E3DE9012-175D-1A04-5F62-E5644C56E442}"/>
              </a:ext>
            </a:extLst>
          </p:cNvPr>
          <p:cNvSpPr txBox="1"/>
          <p:nvPr/>
        </p:nvSpPr>
        <p:spPr>
          <a:xfrm>
            <a:off x="10574448" y="6382693"/>
            <a:ext cx="1091068" cy="369332"/>
          </a:xfrm>
          <a:prstGeom prst="rect">
            <a:avLst/>
          </a:prstGeom>
          <a:noFill/>
        </p:spPr>
        <p:txBody>
          <a:bodyPr wrap="none" rtlCol="0">
            <a:spAutoFit/>
          </a:bodyPr>
          <a:lstStyle/>
          <a:p>
            <a:r>
              <a:rPr lang="fr-FR" dirty="0"/>
              <a:t>YouTube</a:t>
            </a:r>
          </a:p>
        </p:txBody>
      </p:sp>
      <p:pic>
        <p:nvPicPr>
          <p:cNvPr id="13" name="Image 12" descr="Une image contenant texte, personne, homme, intérieur&#10;&#10;Description générée automatiquement">
            <a:hlinkClick r:id="rId7"/>
            <a:extLst>
              <a:ext uri="{FF2B5EF4-FFF2-40B4-BE49-F238E27FC236}">
                <a16:creationId xmlns:a16="http://schemas.microsoft.com/office/drawing/2014/main" id="{2CEF642B-4B77-F0F3-3D37-F8ECAD4792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9715" y="3849043"/>
            <a:ext cx="4514850" cy="2533650"/>
          </a:xfrm>
          <a:prstGeom prst="rect">
            <a:avLst/>
          </a:prstGeom>
        </p:spPr>
      </p:pic>
      <p:pic>
        <p:nvPicPr>
          <p:cNvPr id="15" name="Image 14" descr="Une image contenant texte, personne, homme&#10;&#10;Description générée automatiquement">
            <a:hlinkClick r:id="rId9"/>
            <a:extLst>
              <a:ext uri="{FF2B5EF4-FFF2-40B4-BE49-F238E27FC236}">
                <a16:creationId xmlns:a16="http://schemas.microsoft.com/office/drawing/2014/main" id="{07065CE4-FA91-6153-8D79-BF0ACF735F5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58948" y="4245941"/>
            <a:ext cx="2057400" cy="2219325"/>
          </a:xfrm>
          <a:prstGeom prst="rect">
            <a:avLst/>
          </a:prstGeom>
        </p:spPr>
      </p:pic>
      <p:sp>
        <p:nvSpPr>
          <p:cNvPr id="16" name="ZoneTexte 15">
            <a:extLst>
              <a:ext uri="{FF2B5EF4-FFF2-40B4-BE49-F238E27FC236}">
                <a16:creationId xmlns:a16="http://schemas.microsoft.com/office/drawing/2014/main" id="{1A6EBAAF-827A-CD1F-2999-8F357E5DB048}"/>
              </a:ext>
            </a:extLst>
          </p:cNvPr>
          <p:cNvSpPr txBox="1"/>
          <p:nvPr/>
        </p:nvSpPr>
        <p:spPr>
          <a:xfrm>
            <a:off x="4293242" y="6382693"/>
            <a:ext cx="954107" cy="369332"/>
          </a:xfrm>
          <a:prstGeom prst="rect">
            <a:avLst/>
          </a:prstGeom>
          <a:noFill/>
        </p:spPr>
        <p:txBody>
          <a:bodyPr wrap="none" rtlCol="0">
            <a:spAutoFit/>
          </a:bodyPr>
          <a:lstStyle/>
          <a:p>
            <a:r>
              <a:rPr lang="fr-FR" dirty="0" err="1"/>
              <a:t>Babelio</a:t>
            </a:r>
            <a:endParaRPr lang="fr-FR" dirty="0"/>
          </a:p>
        </p:txBody>
      </p:sp>
    </p:spTree>
    <p:extLst>
      <p:ext uri="{BB962C8B-B14F-4D97-AF65-F5344CB8AC3E}">
        <p14:creationId xmlns:p14="http://schemas.microsoft.com/office/powerpoint/2010/main" val="186155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5A1DF8-52D4-A008-A260-42242273C981}"/>
              </a:ext>
            </a:extLst>
          </p:cNvPr>
          <p:cNvSpPr>
            <a:spLocks noGrp="1"/>
          </p:cNvSpPr>
          <p:nvPr>
            <p:ph type="title"/>
          </p:nvPr>
        </p:nvSpPr>
        <p:spPr/>
        <p:txBody>
          <a:bodyPr/>
          <a:lstStyle/>
          <a:p>
            <a:r>
              <a:rPr lang="fr-FR" dirty="0"/>
              <a:t>Le Problème</a:t>
            </a:r>
          </a:p>
        </p:txBody>
      </p:sp>
      <p:pic>
        <p:nvPicPr>
          <p:cNvPr id="6" name="Image 5">
            <a:extLst>
              <a:ext uri="{FF2B5EF4-FFF2-40B4-BE49-F238E27FC236}">
                <a16:creationId xmlns:a16="http://schemas.microsoft.com/office/drawing/2014/main" id="{EADEFD8E-C196-7382-DAF7-17A17F373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62" y="1191126"/>
            <a:ext cx="1878697" cy="1878697"/>
          </a:xfrm>
          <a:prstGeom prst="rect">
            <a:avLst/>
          </a:prstGeom>
        </p:spPr>
      </p:pic>
      <p:sp>
        <p:nvSpPr>
          <p:cNvPr id="7" name="ZoneTexte 6">
            <a:extLst>
              <a:ext uri="{FF2B5EF4-FFF2-40B4-BE49-F238E27FC236}">
                <a16:creationId xmlns:a16="http://schemas.microsoft.com/office/drawing/2014/main" id="{3DE60BCC-1E0F-951C-A436-C60E927160DF}"/>
              </a:ext>
            </a:extLst>
          </p:cNvPr>
          <p:cNvSpPr txBox="1"/>
          <p:nvPr/>
        </p:nvSpPr>
        <p:spPr>
          <a:xfrm>
            <a:off x="3539903" y="1584357"/>
            <a:ext cx="3241141" cy="2308324"/>
          </a:xfrm>
          <a:prstGeom prst="rect">
            <a:avLst/>
          </a:prstGeom>
          <a:noFill/>
        </p:spPr>
        <p:txBody>
          <a:bodyPr wrap="square" rtlCol="0">
            <a:spAutoFit/>
          </a:bodyPr>
          <a:lstStyle/>
          <a:p>
            <a:r>
              <a:rPr lang="fr-FR" sz="4800" dirty="0">
                <a:latin typeface="Courier New" panose="02070309020205020404" pitchFamily="49" charset="0"/>
                <a:cs typeface="Courier New" panose="02070309020205020404" pitchFamily="49" charset="0"/>
              </a:rPr>
              <a:t>  22,67</a:t>
            </a:r>
            <a:br>
              <a:rPr lang="fr-FR" sz="4800" dirty="0">
                <a:latin typeface="Courier New" panose="02070309020205020404" pitchFamily="49" charset="0"/>
                <a:cs typeface="Courier New" panose="02070309020205020404" pitchFamily="49" charset="0"/>
              </a:rPr>
            </a:br>
            <a:r>
              <a:rPr lang="fr-FR" sz="4800" dirty="0">
                <a:latin typeface="Courier New" panose="02070309020205020404" pitchFamily="49" charset="0"/>
                <a:cs typeface="Courier New" panose="02070309020205020404" pitchFamily="49" charset="0"/>
              </a:rPr>
              <a:t>+  7,33</a:t>
            </a:r>
            <a:br>
              <a:rPr lang="fr-FR" sz="4800" dirty="0">
                <a:latin typeface="Courier New" panose="02070309020205020404" pitchFamily="49" charset="0"/>
                <a:cs typeface="Courier New" panose="02070309020205020404" pitchFamily="49" charset="0"/>
              </a:rPr>
            </a:br>
            <a:r>
              <a:rPr lang="fr-FR" sz="4800" dirty="0">
                <a:latin typeface="Courier New" panose="02070309020205020404" pitchFamily="49" charset="0"/>
                <a:cs typeface="Courier New" panose="02070309020205020404" pitchFamily="49" charset="0"/>
              </a:rPr>
              <a:t>= 30,01</a:t>
            </a:r>
          </a:p>
        </p:txBody>
      </p:sp>
      <p:pic>
        <p:nvPicPr>
          <p:cNvPr id="11" name="Image 10" descr="Une image contenant horloge, sombre&#10;&#10;Description générée automatiquement">
            <a:extLst>
              <a:ext uri="{FF2B5EF4-FFF2-40B4-BE49-F238E27FC236}">
                <a16:creationId xmlns:a16="http://schemas.microsoft.com/office/drawing/2014/main" id="{BD8CA9E6-818D-26E7-FA11-42C5C78D8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687" y="1287257"/>
            <a:ext cx="2413221" cy="2605424"/>
          </a:xfrm>
          <a:prstGeom prst="rect">
            <a:avLst/>
          </a:prstGeom>
        </p:spPr>
      </p:pic>
      <p:sp>
        <p:nvSpPr>
          <p:cNvPr id="12" name="Rectangle 11">
            <a:extLst>
              <a:ext uri="{FF2B5EF4-FFF2-40B4-BE49-F238E27FC236}">
                <a16:creationId xmlns:a16="http://schemas.microsoft.com/office/drawing/2014/main" id="{BAB5B81B-4E30-CD3D-A295-3D93B8A2927C}"/>
              </a:ext>
            </a:extLst>
          </p:cNvPr>
          <p:cNvSpPr/>
          <p:nvPr/>
        </p:nvSpPr>
        <p:spPr>
          <a:xfrm>
            <a:off x="4182701" y="3069125"/>
            <a:ext cx="2118511" cy="72427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03EF7AF-79C7-573B-43F8-15B53FCC0674}"/>
              </a:ext>
            </a:extLst>
          </p:cNvPr>
          <p:cNvSpPr txBox="1"/>
          <p:nvPr/>
        </p:nvSpPr>
        <p:spPr>
          <a:xfrm rot="21360445">
            <a:off x="2954372" y="4022282"/>
            <a:ext cx="5037427" cy="1200329"/>
          </a:xfrm>
          <a:prstGeom prst="rect">
            <a:avLst/>
          </a:prstGeom>
          <a:noFill/>
        </p:spPr>
        <p:txBody>
          <a:bodyPr wrap="square" rtlCol="0">
            <a:spAutoFit/>
          </a:bodyPr>
          <a:lstStyle/>
          <a:p>
            <a:pPr algn="ctr"/>
            <a:r>
              <a:rPr lang="fr-FR" sz="3600" dirty="0"/>
              <a:t>Quel est le résultat ?</a:t>
            </a:r>
            <a:br>
              <a:rPr lang="fr-FR" sz="3600" dirty="0"/>
            </a:br>
            <a:r>
              <a:rPr lang="fr-FR" sz="3600" dirty="0"/>
              <a:t>(niveau primaire)</a:t>
            </a:r>
          </a:p>
        </p:txBody>
      </p:sp>
    </p:spTree>
    <p:extLst>
      <p:ext uri="{BB962C8B-B14F-4D97-AF65-F5344CB8AC3E}">
        <p14:creationId xmlns:p14="http://schemas.microsoft.com/office/powerpoint/2010/main" val="277014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2" grpId="1"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68331D-2821-DA30-C9D5-0D7397FEAAA7}"/>
              </a:ext>
            </a:extLst>
          </p:cNvPr>
          <p:cNvSpPr>
            <a:spLocks noGrp="1"/>
          </p:cNvSpPr>
          <p:nvPr>
            <p:ph type="title"/>
          </p:nvPr>
        </p:nvSpPr>
        <p:spPr/>
        <p:txBody>
          <a:bodyPr/>
          <a:lstStyle/>
          <a:p>
            <a:r>
              <a:rPr lang="fr-FR" dirty="0"/>
              <a:t>Pourtant c’est facile !</a:t>
            </a:r>
          </a:p>
        </p:txBody>
      </p:sp>
      <p:sp>
        <p:nvSpPr>
          <p:cNvPr id="3" name="Espace réservé du texte 2">
            <a:extLst>
              <a:ext uri="{FF2B5EF4-FFF2-40B4-BE49-F238E27FC236}">
                <a16:creationId xmlns:a16="http://schemas.microsoft.com/office/drawing/2014/main" id="{4254590C-D62C-67DD-A8D9-0A45A4264ADA}"/>
              </a:ext>
            </a:extLst>
          </p:cNvPr>
          <p:cNvSpPr>
            <a:spLocks noGrp="1"/>
          </p:cNvSpPr>
          <p:nvPr>
            <p:ph type="body" sz="quarter" idx="11"/>
          </p:nvPr>
        </p:nvSpPr>
        <p:spPr/>
        <p:txBody>
          <a:bodyPr/>
          <a:lstStyle/>
          <a:p>
            <a:pPr marL="457200" indent="-457200">
              <a:buFont typeface="Arial" panose="020B0604020202020204" pitchFamily="34" charset="0"/>
              <a:buChar char="•"/>
            </a:pPr>
            <a:r>
              <a:rPr lang="fr-FR" dirty="0">
                <a:latin typeface="+mn-lt"/>
              </a:rPr>
              <a:t>1 + 1 = 2 (gens normaux)</a:t>
            </a:r>
          </a:p>
          <a:p>
            <a:pPr marL="457200" indent="-457200">
              <a:buFont typeface="Arial" panose="020B0604020202020204" pitchFamily="34" charset="0"/>
              <a:buChar char="•"/>
            </a:pPr>
            <a:r>
              <a:rPr lang="fr-FR" dirty="0">
                <a:latin typeface="+mn-lt"/>
              </a:rPr>
              <a:t>1 + 1 = 11 (concaténation)</a:t>
            </a:r>
          </a:p>
          <a:p>
            <a:pPr marL="457200" indent="-457200">
              <a:buFont typeface="Arial" panose="020B0604020202020204" pitchFamily="34" charset="0"/>
              <a:buChar char="•"/>
            </a:pPr>
            <a:r>
              <a:rPr lang="fr-FR" dirty="0">
                <a:latin typeface="+mn-lt"/>
              </a:rPr>
              <a:t>1 + 1 = 10 (base 2)</a:t>
            </a:r>
          </a:p>
          <a:p>
            <a:pPr marL="457200" indent="-457200">
              <a:buFont typeface="Arial" panose="020B0604020202020204" pitchFamily="34" charset="0"/>
              <a:buChar char="•"/>
            </a:pPr>
            <a:r>
              <a:rPr lang="fr-FR" dirty="0">
                <a:latin typeface="+mn-lt"/>
              </a:rPr>
              <a:t>1 + 1 = 0 (modulo 2)</a:t>
            </a:r>
          </a:p>
          <a:p>
            <a:pPr marL="457200" indent="-457200">
              <a:buFont typeface="Arial" panose="020B0604020202020204" pitchFamily="34" charset="0"/>
              <a:buChar char="•"/>
            </a:pPr>
            <a:r>
              <a:rPr lang="fr-FR" dirty="0">
                <a:latin typeface="+mn-lt"/>
              </a:rPr>
              <a:t>1 + 1 = 1 (algèbre booléenne)</a:t>
            </a:r>
          </a:p>
          <a:p>
            <a:pPr marL="457200" indent="-457200">
              <a:buFont typeface="Arial" panose="020B0604020202020204" pitchFamily="34" charset="0"/>
              <a:buChar char="•"/>
            </a:pPr>
            <a:r>
              <a:rPr lang="fr-FR" dirty="0">
                <a:latin typeface="+mn-lt"/>
              </a:rPr>
              <a:t>1 + 1 = 10,01 (base </a:t>
            </a:r>
            <a:r>
              <a:rPr lang="el-GR" b="1" dirty="0">
                <a:latin typeface="+mn-lt"/>
              </a:rPr>
              <a:t>φ</a:t>
            </a:r>
            <a:r>
              <a:rPr lang="fr-FR" dirty="0">
                <a:latin typeface="+mn-lt"/>
              </a:rPr>
              <a:t>-</a:t>
            </a:r>
            <a:r>
              <a:rPr lang="fr-FR" dirty="0" err="1">
                <a:latin typeface="+mn-lt"/>
              </a:rPr>
              <a:t>naire</a:t>
            </a:r>
            <a:r>
              <a:rPr lang="fr-FR" dirty="0">
                <a:latin typeface="+mn-lt"/>
              </a:rPr>
              <a:t>)</a:t>
            </a:r>
          </a:p>
          <a:p>
            <a:pPr marL="457200" indent="-457200">
              <a:buFont typeface="Arial" panose="020B0604020202020204" pitchFamily="34" charset="0"/>
              <a:buChar char="•"/>
            </a:pPr>
            <a:r>
              <a:rPr lang="fr-FR" dirty="0">
                <a:latin typeface="+mn-lt"/>
              </a:rPr>
              <a:t>1 + 1 = √2 (distance Manhattan)</a:t>
            </a:r>
          </a:p>
          <a:p>
            <a:pPr marL="457200" indent="-457200">
              <a:buFont typeface="Arial" panose="020B0604020202020204" pitchFamily="34" charset="0"/>
              <a:buChar char="•"/>
            </a:pPr>
            <a:r>
              <a:rPr lang="fr-FR" dirty="0">
                <a:latin typeface="+mn-lt"/>
              </a:rPr>
              <a:t>1 + 𝟏 = </a:t>
            </a:r>
            <a:r>
              <a:rPr lang="fr-FR" dirty="0" err="1">
                <a:latin typeface="+mn-lt"/>
              </a:rPr>
              <a:t>syntax</a:t>
            </a:r>
            <a:r>
              <a:rPr lang="fr-FR" dirty="0">
                <a:latin typeface="+mn-lt"/>
              </a:rPr>
              <a:t> </a:t>
            </a:r>
            <a:r>
              <a:rPr lang="fr-FR" dirty="0" err="1">
                <a:latin typeface="+mn-lt"/>
              </a:rPr>
              <a:t>error</a:t>
            </a:r>
            <a:r>
              <a:rPr lang="fr-FR" dirty="0">
                <a:latin typeface="+mn-lt"/>
              </a:rPr>
              <a:t> (Unicode)</a:t>
            </a:r>
          </a:p>
        </p:txBody>
      </p:sp>
      <p:sp>
        <p:nvSpPr>
          <p:cNvPr id="5" name="ZoneTexte 4">
            <a:extLst>
              <a:ext uri="{FF2B5EF4-FFF2-40B4-BE49-F238E27FC236}">
                <a16:creationId xmlns:a16="http://schemas.microsoft.com/office/drawing/2014/main" id="{4B885D46-B7FF-A42F-2655-D46C1AC712AD}"/>
              </a:ext>
            </a:extLst>
          </p:cNvPr>
          <p:cNvSpPr txBox="1"/>
          <p:nvPr/>
        </p:nvSpPr>
        <p:spPr>
          <a:xfrm rot="21308974">
            <a:off x="211629" y="1258626"/>
            <a:ext cx="5925020" cy="830997"/>
          </a:xfrm>
          <a:prstGeom prst="rect">
            <a:avLst/>
          </a:prstGeom>
          <a:noFill/>
        </p:spPr>
        <p:txBody>
          <a:bodyPr wrap="none" rtlCol="0">
            <a:spAutoFit/>
          </a:bodyPr>
          <a:lstStyle/>
          <a:p>
            <a:r>
              <a:rPr lang="fr-FR" sz="4800" dirty="0"/>
              <a:t>Combien font 1 + 1 ?</a:t>
            </a:r>
          </a:p>
        </p:txBody>
      </p:sp>
    </p:spTree>
    <p:extLst>
      <p:ext uri="{BB962C8B-B14F-4D97-AF65-F5344CB8AC3E}">
        <p14:creationId xmlns:p14="http://schemas.microsoft.com/office/powerpoint/2010/main" val="424614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171779-8D82-62C2-5E7F-B8B110DD0CB6}"/>
              </a:ext>
            </a:extLst>
          </p:cNvPr>
          <p:cNvSpPr>
            <a:spLocks noGrp="1"/>
          </p:cNvSpPr>
          <p:nvPr>
            <p:ph type="title"/>
          </p:nvPr>
        </p:nvSpPr>
        <p:spPr/>
        <p:txBody>
          <a:bodyPr/>
          <a:lstStyle/>
          <a:p>
            <a:r>
              <a:rPr lang="fr-FR" dirty="0" err="1"/>
              <a:t>Does</a:t>
            </a:r>
            <a:r>
              <a:rPr lang="fr-FR" dirty="0"/>
              <a:t> not </a:t>
            </a:r>
            <a:r>
              <a:rPr lang="fr-FR" dirty="0" err="1"/>
              <a:t>compute</a:t>
            </a:r>
            <a:r>
              <a:rPr lang="fr-FR" dirty="0"/>
              <a:t> !!1!</a:t>
            </a:r>
          </a:p>
        </p:txBody>
      </p:sp>
      <p:sp>
        <p:nvSpPr>
          <p:cNvPr id="5" name="ZoneTexte 4">
            <a:extLst>
              <a:ext uri="{FF2B5EF4-FFF2-40B4-BE49-F238E27FC236}">
                <a16:creationId xmlns:a16="http://schemas.microsoft.com/office/drawing/2014/main" id="{81C9E0FA-F1AD-6613-C7BE-399960271491}"/>
              </a:ext>
            </a:extLst>
          </p:cNvPr>
          <p:cNvSpPr txBox="1"/>
          <p:nvPr/>
        </p:nvSpPr>
        <p:spPr>
          <a:xfrm>
            <a:off x="1901228" y="1521943"/>
            <a:ext cx="2307042" cy="830997"/>
          </a:xfrm>
          <a:prstGeom prst="rect">
            <a:avLst/>
          </a:prstGeom>
          <a:noFill/>
        </p:spPr>
        <p:txBody>
          <a:bodyPr wrap="none" rtlCol="0">
            <a:spAutoFit/>
          </a:bodyPr>
          <a:lstStyle/>
          <a:p>
            <a:r>
              <a:rPr lang="fr-FR" sz="4800" dirty="0"/>
              <a:t>Humain</a:t>
            </a:r>
          </a:p>
        </p:txBody>
      </p:sp>
      <p:sp>
        <p:nvSpPr>
          <p:cNvPr id="6" name="ZoneTexte 5">
            <a:extLst>
              <a:ext uri="{FF2B5EF4-FFF2-40B4-BE49-F238E27FC236}">
                <a16:creationId xmlns:a16="http://schemas.microsoft.com/office/drawing/2014/main" id="{EDAD263A-5452-4CFE-8F7C-7F47433C6F14}"/>
              </a:ext>
            </a:extLst>
          </p:cNvPr>
          <p:cNvSpPr txBox="1"/>
          <p:nvPr/>
        </p:nvSpPr>
        <p:spPr>
          <a:xfrm>
            <a:off x="6902759" y="1521942"/>
            <a:ext cx="3097323" cy="830997"/>
          </a:xfrm>
          <a:prstGeom prst="rect">
            <a:avLst/>
          </a:prstGeom>
          <a:noFill/>
        </p:spPr>
        <p:txBody>
          <a:bodyPr wrap="none" rtlCol="0">
            <a:spAutoFit/>
          </a:bodyPr>
          <a:lstStyle/>
          <a:p>
            <a:r>
              <a:rPr lang="fr-FR" sz="4800" dirty="0"/>
              <a:t>Ordinateur</a:t>
            </a:r>
          </a:p>
        </p:txBody>
      </p:sp>
      <p:pic>
        <p:nvPicPr>
          <p:cNvPr id="8" name="Image 7">
            <a:extLst>
              <a:ext uri="{FF2B5EF4-FFF2-40B4-BE49-F238E27FC236}">
                <a16:creationId xmlns:a16="http://schemas.microsoft.com/office/drawing/2014/main" id="{30A64EF4-2383-DFDC-F7AE-5906EC5AE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48" y="2791474"/>
            <a:ext cx="4366426" cy="2794513"/>
          </a:xfrm>
          <a:prstGeom prst="rect">
            <a:avLst/>
          </a:prstGeom>
        </p:spPr>
      </p:pic>
      <p:sp>
        <p:nvSpPr>
          <p:cNvPr id="9" name="ZoneTexte 8">
            <a:extLst>
              <a:ext uri="{FF2B5EF4-FFF2-40B4-BE49-F238E27FC236}">
                <a16:creationId xmlns:a16="http://schemas.microsoft.com/office/drawing/2014/main" id="{458E1E84-44CE-023D-EC36-36DB8C8A29D6}"/>
              </a:ext>
            </a:extLst>
          </p:cNvPr>
          <p:cNvSpPr txBox="1"/>
          <p:nvPr/>
        </p:nvSpPr>
        <p:spPr>
          <a:xfrm>
            <a:off x="3186821" y="5525151"/>
            <a:ext cx="1428596" cy="369332"/>
          </a:xfrm>
          <a:prstGeom prst="rect">
            <a:avLst/>
          </a:prstGeom>
          <a:noFill/>
        </p:spPr>
        <p:txBody>
          <a:bodyPr wrap="none" rtlCol="0">
            <a:spAutoFit/>
          </a:bodyPr>
          <a:lstStyle/>
          <a:p>
            <a:r>
              <a:rPr lang="fr-FR" dirty="0" err="1"/>
              <a:t>Dreamstime</a:t>
            </a:r>
            <a:endParaRPr lang="fr-FR" dirty="0"/>
          </a:p>
        </p:txBody>
      </p:sp>
      <p:pic>
        <p:nvPicPr>
          <p:cNvPr id="11" name="Image 10">
            <a:extLst>
              <a:ext uri="{FF2B5EF4-FFF2-40B4-BE49-F238E27FC236}">
                <a16:creationId xmlns:a16="http://schemas.microsoft.com/office/drawing/2014/main" id="{740A7BE6-061B-F55A-DD9C-77D9263EC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529" y="2352939"/>
            <a:ext cx="4572362" cy="3429272"/>
          </a:xfrm>
          <a:prstGeom prst="rect">
            <a:avLst/>
          </a:prstGeom>
        </p:spPr>
      </p:pic>
      <p:sp>
        <p:nvSpPr>
          <p:cNvPr id="12" name="ZoneTexte 11">
            <a:extLst>
              <a:ext uri="{FF2B5EF4-FFF2-40B4-BE49-F238E27FC236}">
                <a16:creationId xmlns:a16="http://schemas.microsoft.com/office/drawing/2014/main" id="{5B9FFA66-CE86-6E52-DD00-AB7E8E8CEA14}"/>
              </a:ext>
            </a:extLst>
          </p:cNvPr>
          <p:cNvSpPr txBox="1"/>
          <p:nvPr/>
        </p:nvSpPr>
        <p:spPr>
          <a:xfrm>
            <a:off x="8726033" y="5740910"/>
            <a:ext cx="2005677" cy="369332"/>
          </a:xfrm>
          <a:prstGeom prst="rect">
            <a:avLst/>
          </a:prstGeom>
          <a:noFill/>
        </p:spPr>
        <p:txBody>
          <a:bodyPr wrap="none" rtlCol="0">
            <a:spAutoFit/>
          </a:bodyPr>
          <a:lstStyle/>
          <a:p>
            <a:r>
              <a:rPr lang="fr-FR" dirty="0" err="1"/>
              <a:t>Thomasine</a:t>
            </a:r>
            <a:r>
              <a:rPr lang="fr-FR" dirty="0"/>
              <a:t> Glenn</a:t>
            </a:r>
          </a:p>
        </p:txBody>
      </p:sp>
    </p:spTree>
    <p:extLst>
      <p:ext uri="{BB962C8B-B14F-4D97-AF65-F5344CB8AC3E}">
        <p14:creationId xmlns:p14="http://schemas.microsoft.com/office/powerpoint/2010/main" val="345187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32B81D-D8E8-7D4B-92A4-D6E57CD7EC15}"/>
              </a:ext>
            </a:extLst>
          </p:cNvPr>
          <p:cNvSpPr>
            <a:spLocks noGrp="1"/>
          </p:cNvSpPr>
          <p:nvPr>
            <p:ph type="title"/>
          </p:nvPr>
        </p:nvSpPr>
        <p:spPr/>
        <p:txBody>
          <a:bodyPr/>
          <a:lstStyle/>
          <a:p>
            <a:r>
              <a:rPr lang="fr-FR" dirty="0"/>
              <a:t>Ils sont partout !</a:t>
            </a:r>
          </a:p>
        </p:txBody>
      </p:sp>
      <p:sp>
        <p:nvSpPr>
          <p:cNvPr id="5" name="ZoneTexte 4">
            <a:extLst>
              <a:ext uri="{FF2B5EF4-FFF2-40B4-BE49-F238E27FC236}">
                <a16:creationId xmlns:a16="http://schemas.microsoft.com/office/drawing/2014/main" id="{194D5210-7F78-3CF9-06BE-A5697BD5E9A5}"/>
              </a:ext>
            </a:extLst>
          </p:cNvPr>
          <p:cNvSpPr txBox="1"/>
          <p:nvPr/>
        </p:nvSpPr>
        <p:spPr>
          <a:xfrm>
            <a:off x="1493821" y="1511928"/>
            <a:ext cx="4733988" cy="3970318"/>
          </a:xfrm>
          <a:prstGeom prst="rect">
            <a:avLst/>
          </a:prstGeom>
          <a:noFill/>
        </p:spPr>
        <p:txBody>
          <a:bodyPr wrap="none" rtlCol="0">
            <a:spAutoFit/>
          </a:bodyPr>
          <a:lstStyle/>
          <a:p>
            <a:pPr marL="285750" indent="-285750">
              <a:buFont typeface="Arial" panose="020B0604020202020204" pitchFamily="34" charset="0"/>
              <a:buChar char="•"/>
            </a:pPr>
            <a:r>
              <a:rPr lang="fr-FR" dirty="0"/>
              <a:t>Python :</a:t>
            </a:r>
          </a:p>
          <a:p>
            <a:r>
              <a:rPr lang="fr-FR" dirty="0">
                <a:latin typeface="Courier New" panose="02070309020205020404" pitchFamily="49" charset="0"/>
                <a:cs typeface="Courier New" panose="02070309020205020404" pitchFamily="49" charset="0"/>
              </a:rPr>
              <a:t>&gt;&gt;&gt; </a:t>
            </a:r>
            <a:r>
              <a:rPr lang="fr-FR" dirty="0" err="1">
                <a:latin typeface="Courier New" panose="02070309020205020404" pitchFamily="49" charset="0"/>
                <a:cs typeface="Courier New" panose="02070309020205020404" pitchFamily="49" charset="0"/>
              </a:rPr>
              <a:t>print</a:t>
            </a:r>
            <a:r>
              <a:rPr lang="fr-FR" dirty="0">
                <a:latin typeface="Courier New" panose="02070309020205020404" pitchFamily="49" charset="0"/>
                <a:cs typeface="Courier New" panose="02070309020205020404" pitchFamily="49" charset="0"/>
              </a:rPr>
              <a:t>(format(0.1 , ".20f"))</a:t>
            </a:r>
            <a:br>
              <a:rPr lang="fr-FR" dirty="0">
                <a:latin typeface="Courier New" panose="02070309020205020404" pitchFamily="49" charset="0"/>
                <a:cs typeface="Courier New" panose="02070309020205020404" pitchFamily="49" charset="0"/>
              </a:rPr>
            </a:br>
            <a:r>
              <a:rPr lang="fr-FR" dirty="0">
                <a:latin typeface="Courier New" panose="02070309020205020404" pitchFamily="49" charset="0"/>
                <a:cs typeface="Courier New" panose="02070309020205020404" pitchFamily="49" charset="0"/>
              </a:rPr>
              <a:t>0.10000000000000000555</a:t>
            </a:r>
          </a:p>
          <a:p>
            <a:endParaRPr lang="fr-FR"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fr-FR" dirty="0">
                <a:cs typeface="Courier New" panose="02070309020205020404" pitchFamily="49" charset="0"/>
              </a:rPr>
              <a:t>JS :</a:t>
            </a:r>
          </a:p>
          <a:p>
            <a:r>
              <a:rPr lang="fr-FR" dirty="0">
                <a:latin typeface="Courier New" panose="02070309020205020404" pitchFamily="49" charset="0"/>
                <a:cs typeface="Courier New" panose="02070309020205020404" pitchFamily="49" charset="0"/>
              </a:rPr>
              <a:t>&gt;&gt; console.log((0.1).</a:t>
            </a:r>
            <a:r>
              <a:rPr lang="fr-FR" dirty="0" err="1">
                <a:latin typeface="Courier New" panose="02070309020205020404" pitchFamily="49" charset="0"/>
                <a:cs typeface="Courier New" panose="02070309020205020404" pitchFamily="49" charset="0"/>
              </a:rPr>
              <a:t>toFixed</a:t>
            </a:r>
            <a:r>
              <a:rPr lang="fr-FR" dirty="0">
                <a:latin typeface="Courier New" panose="02070309020205020404" pitchFamily="49" charset="0"/>
                <a:cs typeface="Courier New" panose="02070309020205020404" pitchFamily="49" charset="0"/>
              </a:rPr>
              <a:t>(20))</a:t>
            </a:r>
            <a:br>
              <a:rPr lang="fr-FR" dirty="0">
                <a:latin typeface="Courier New" panose="02070309020205020404" pitchFamily="49" charset="0"/>
                <a:cs typeface="Courier New" panose="02070309020205020404" pitchFamily="49" charset="0"/>
              </a:rPr>
            </a:br>
            <a:r>
              <a:rPr lang="fr-FR" dirty="0">
                <a:latin typeface="Courier New" panose="02070309020205020404" pitchFamily="49" charset="0"/>
                <a:cs typeface="Courier New" panose="02070309020205020404" pitchFamily="49" charset="0"/>
              </a:rPr>
              <a:t>0.10000000000000000555</a:t>
            </a:r>
          </a:p>
          <a:p>
            <a:endParaRPr lang="fr-FR"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fr-FR" dirty="0">
                <a:cs typeface="Courier New" panose="02070309020205020404" pitchFamily="49" charset="0"/>
              </a:rPr>
              <a:t>C :</a:t>
            </a:r>
          </a:p>
          <a:p>
            <a:r>
              <a:rPr lang="fr-FR" dirty="0" err="1">
                <a:latin typeface="Courier New" panose="02070309020205020404" pitchFamily="49" charset="0"/>
                <a:cs typeface="Courier New" panose="02070309020205020404" pitchFamily="49" charset="0"/>
              </a:rPr>
              <a:t>int</a:t>
            </a:r>
            <a:r>
              <a:rPr lang="fr-FR" dirty="0">
                <a:latin typeface="Courier New" panose="02070309020205020404" pitchFamily="49" charset="0"/>
                <a:cs typeface="Courier New" panose="02070309020205020404" pitchFamily="49" charset="0"/>
              </a:rPr>
              <a:t> main()</a:t>
            </a:r>
          </a:p>
          <a:p>
            <a:r>
              <a:rPr lang="fr-FR" dirty="0">
                <a:latin typeface="Courier New" panose="02070309020205020404" pitchFamily="49" charset="0"/>
                <a:cs typeface="Courier New" panose="02070309020205020404" pitchFamily="49" charset="0"/>
              </a:rPr>
              <a:t>{</a:t>
            </a:r>
          </a:p>
          <a:p>
            <a:r>
              <a:rPr lang="fr-FR" dirty="0">
                <a:latin typeface="Courier New" panose="02070309020205020404" pitchFamily="49" charset="0"/>
                <a:cs typeface="Courier New" panose="02070309020205020404" pitchFamily="49" charset="0"/>
              </a:rPr>
              <a:t>    printf("%.10g", (</a:t>
            </a:r>
            <a:r>
              <a:rPr lang="fr-FR" dirty="0" err="1">
                <a:latin typeface="Courier New" panose="02070309020205020404" pitchFamily="49" charset="0"/>
                <a:cs typeface="Courier New" panose="02070309020205020404" pitchFamily="49" charset="0"/>
              </a:rPr>
              <a:t>float</a:t>
            </a:r>
            <a:r>
              <a:rPr lang="fr-FR" dirty="0">
                <a:latin typeface="Courier New" panose="02070309020205020404" pitchFamily="49" charset="0"/>
                <a:cs typeface="Courier New" panose="02070309020205020404" pitchFamily="49" charset="0"/>
              </a:rPr>
              <a:t>)0.1);</a:t>
            </a:r>
          </a:p>
          <a:p>
            <a:r>
              <a:rPr lang="fr-FR" dirty="0">
                <a:latin typeface="Courier New" panose="02070309020205020404" pitchFamily="49" charset="0"/>
                <a:cs typeface="Courier New" panose="02070309020205020404" pitchFamily="49" charset="0"/>
              </a:rPr>
              <a:t>}</a:t>
            </a:r>
            <a:br>
              <a:rPr lang="fr-FR" dirty="0">
                <a:latin typeface="Courier New" panose="02070309020205020404" pitchFamily="49" charset="0"/>
                <a:cs typeface="Courier New" panose="02070309020205020404" pitchFamily="49" charset="0"/>
              </a:rPr>
            </a:br>
            <a:r>
              <a:rPr lang="fr-FR" dirty="0">
                <a:latin typeface="Courier New" panose="02070309020205020404" pitchFamily="49" charset="0"/>
                <a:cs typeface="Courier New" panose="02070309020205020404" pitchFamily="49" charset="0"/>
              </a:rPr>
              <a:t>0,1000000015</a:t>
            </a:r>
          </a:p>
        </p:txBody>
      </p:sp>
      <p:pic>
        <p:nvPicPr>
          <p:cNvPr id="8" name="Image 7">
            <a:extLst>
              <a:ext uri="{FF2B5EF4-FFF2-40B4-BE49-F238E27FC236}">
                <a16:creationId xmlns:a16="http://schemas.microsoft.com/office/drawing/2014/main" id="{5FBAB360-DD16-5C73-A57B-685282F69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073" y="1038301"/>
            <a:ext cx="3534268" cy="3934374"/>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AD42920B-2D0F-7E48-6007-564D2B54B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941" y="5052080"/>
            <a:ext cx="4172532" cy="1162212"/>
          </a:xfrm>
          <a:prstGeom prst="rect">
            <a:avLst/>
          </a:prstGeom>
        </p:spPr>
      </p:pic>
    </p:spTree>
    <p:extLst>
      <p:ext uri="{BB962C8B-B14F-4D97-AF65-F5344CB8AC3E}">
        <p14:creationId xmlns:p14="http://schemas.microsoft.com/office/powerpoint/2010/main" val="192612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18FB67-32CE-696E-BD62-2AEBFF18F71F}"/>
              </a:ext>
            </a:extLst>
          </p:cNvPr>
          <p:cNvSpPr>
            <a:spLocks noGrp="1"/>
          </p:cNvSpPr>
          <p:nvPr>
            <p:ph type="title"/>
          </p:nvPr>
        </p:nvSpPr>
        <p:spPr/>
        <p:txBody>
          <a:bodyPr/>
          <a:lstStyle/>
          <a:p>
            <a:r>
              <a:rPr lang="fr-FR" dirty="0"/>
              <a:t>TOO MANY COOKS</a:t>
            </a:r>
          </a:p>
        </p:txBody>
      </p:sp>
      <p:pic>
        <p:nvPicPr>
          <p:cNvPr id="6" name="Image 5" descr="Une image contenant ustensiles de cuisine, intérieur, bol, casserole&#10;&#10;Description générée automatiquement">
            <a:extLst>
              <a:ext uri="{FF2B5EF4-FFF2-40B4-BE49-F238E27FC236}">
                <a16:creationId xmlns:a16="http://schemas.microsoft.com/office/drawing/2014/main" id="{FD161FD4-23BE-CAA5-D68D-99D029F76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872" y="2998884"/>
            <a:ext cx="3363362" cy="3363362"/>
          </a:xfrm>
          <a:prstGeom prst="rect">
            <a:avLst/>
          </a:prstGeom>
        </p:spPr>
      </p:pic>
      <p:pic>
        <p:nvPicPr>
          <p:cNvPr id="10" name="Image 9">
            <a:extLst>
              <a:ext uri="{FF2B5EF4-FFF2-40B4-BE49-F238E27FC236}">
                <a16:creationId xmlns:a16="http://schemas.microsoft.com/office/drawing/2014/main" id="{3C000578-FB23-8B81-7DF5-7155096AE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723" y="979143"/>
            <a:ext cx="4350678" cy="2843857"/>
          </a:xfrm>
          <a:prstGeom prst="rect">
            <a:avLst/>
          </a:prstGeom>
        </p:spPr>
      </p:pic>
    </p:spTree>
    <p:extLst>
      <p:ext uri="{BB962C8B-B14F-4D97-AF65-F5344CB8AC3E}">
        <p14:creationId xmlns:p14="http://schemas.microsoft.com/office/powerpoint/2010/main" val="123759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821 0.13171 L -0.11028 0.07292 C -0.1358 0.0581 -0.16432 0.06597 -0.18893 0.0912 C -0.21653 0.11944 -0.23359 0.15856 -0.23906 0.20509 L -0.26953 0.4169 " pathEditMode="relative" rAng="19800000" ptsTypes="AAAAA">
                                      <p:cBhvr>
                                        <p:cTn id="6" dur="2000" fill="hold"/>
                                        <p:tgtEl>
                                          <p:spTgt spid="10"/>
                                        </p:tgtEl>
                                        <p:attrNameLst>
                                          <p:attrName>ppt_x</p:attrName>
                                          <p:attrName>ppt_y</p:attrName>
                                        </p:attrNameLst>
                                      </p:cBhvr>
                                      <p:rCtr x="-16849" y="5139"/>
                                    </p:animMotion>
                                  </p:childTnLst>
                                </p:cTn>
                              </p:par>
                              <p:par>
                                <p:cTn id="7" presetID="45" presetClass="entr" presetSubtype="0" fill="remove"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3000"/>
                                        <p:tgtEl>
                                          <p:spTgt spid="6"/>
                                        </p:tgtEl>
                                      </p:cBhvr>
                                    </p:animEffect>
                                    <p:anim calcmode="lin" valueType="num">
                                      <p:cBhvr>
                                        <p:cTn id="10" dur="3000" fill="hold"/>
                                        <p:tgtEl>
                                          <p:spTgt spid="6"/>
                                        </p:tgtEl>
                                        <p:attrNameLst>
                                          <p:attrName>ppt_w</p:attrName>
                                        </p:attrNameLst>
                                      </p:cBhvr>
                                      <p:tavLst>
                                        <p:tav tm="0" fmla="#ppt_w*sin(2.5*pi*$)">
                                          <p:val>
                                            <p:fltVal val="0"/>
                                          </p:val>
                                        </p:tav>
                                        <p:tav tm="100000">
                                          <p:val>
                                            <p:fltVal val="1"/>
                                          </p:val>
                                        </p:tav>
                                      </p:tavLst>
                                    </p:anim>
                                    <p:anim calcmode="lin" valueType="num">
                                      <p:cBhvr>
                                        <p:cTn id="11" dur="3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902534-7B99-5FAC-146C-F6AEE6519E97}"/>
              </a:ext>
            </a:extLst>
          </p:cNvPr>
          <p:cNvSpPr>
            <a:spLocks noGrp="1"/>
          </p:cNvSpPr>
          <p:nvPr>
            <p:ph type="title"/>
          </p:nvPr>
        </p:nvSpPr>
        <p:spPr/>
        <p:txBody>
          <a:bodyPr/>
          <a:lstStyle/>
          <a:p>
            <a:r>
              <a:rPr lang="fr-FR" dirty="0"/>
              <a:t>Parlons technique </a:t>
            </a:r>
            <a:r>
              <a:rPr lang="fr-FR" sz="1800" dirty="0"/>
              <a:t>(enfin!)</a:t>
            </a:r>
          </a:p>
        </p:txBody>
      </p:sp>
      <p:pic>
        <p:nvPicPr>
          <p:cNvPr id="6" name="Image 5">
            <a:extLst>
              <a:ext uri="{FF2B5EF4-FFF2-40B4-BE49-F238E27FC236}">
                <a16:creationId xmlns:a16="http://schemas.microsoft.com/office/drawing/2014/main" id="{FC3CF7ED-571D-991E-352C-A7D53C788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607" y="1194161"/>
            <a:ext cx="9782175" cy="1590675"/>
          </a:xfrm>
          <a:prstGeom prst="rect">
            <a:avLst/>
          </a:prstGeom>
        </p:spPr>
      </p:pic>
      <p:pic>
        <p:nvPicPr>
          <p:cNvPr id="8" name="Image 7">
            <a:extLst>
              <a:ext uri="{FF2B5EF4-FFF2-40B4-BE49-F238E27FC236}">
                <a16:creationId xmlns:a16="http://schemas.microsoft.com/office/drawing/2014/main" id="{717EE45B-47FF-211E-5AEF-B85EFB88E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606" y="1194161"/>
            <a:ext cx="9782175" cy="1590675"/>
          </a:xfrm>
          <a:prstGeom prst="rect">
            <a:avLst/>
          </a:prstGeom>
        </p:spPr>
      </p:pic>
      <p:pic>
        <p:nvPicPr>
          <p:cNvPr id="10" name="Image 9" descr="Une image contenant antenne&#10;&#10;Description générée automatiquement">
            <a:extLst>
              <a:ext uri="{FF2B5EF4-FFF2-40B4-BE49-F238E27FC236}">
                <a16:creationId xmlns:a16="http://schemas.microsoft.com/office/drawing/2014/main" id="{3BB1DDA3-FF1B-93D5-62DC-EBD6912382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08" y="2821851"/>
            <a:ext cx="9125818" cy="1852541"/>
          </a:xfrm>
          <a:prstGeom prst="rect">
            <a:avLst/>
          </a:prstGeom>
        </p:spPr>
      </p:pic>
      <p:sp>
        <p:nvSpPr>
          <p:cNvPr id="11" name="ZoneTexte 10">
            <a:extLst>
              <a:ext uri="{FF2B5EF4-FFF2-40B4-BE49-F238E27FC236}">
                <a16:creationId xmlns:a16="http://schemas.microsoft.com/office/drawing/2014/main" id="{D58A8D1B-B4CD-A09B-DE1B-68747A58DE9C}"/>
              </a:ext>
            </a:extLst>
          </p:cNvPr>
          <p:cNvSpPr txBox="1"/>
          <p:nvPr/>
        </p:nvSpPr>
        <p:spPr>
          <a:xfrm>
            <a:off x="9995026" y="3847723"/>
            <a:ext cx="2005677" cy="369332"/>
          </a:xfrm>
          <a:prstGeom prst="rect">
            <a:avLst/>
          </a:prstGeom>
          <a:noFill/>
        </p:spPr>
        <p:txBody>
          <a:bodyPr wrap="none" rtlCol="0">
            <a:spAutoFit/>
          </a:bodyPr>
          <a:lstStyle/>
          <a:p>
            <a:r>
              <a:rPr lang="fr-FR" dirty="0" err="1"/>
              <a:t>Thomasine</a:t>
            </a:r>
            <a:r>
              <a:rPr lang="fr-FR" dirty="0"/>
              <a:t> Glenn</a:t>
            </a:r>
          </a:p>
        </p:txBody>
      </p:sp>
      <p:cxnSp>
        <p:nvCxnSpPr>
          <p:cNvPr id="13" name="Connecteur droit avec flèche 12">
            <a:extLst>
              <a:ext uri="{FF2B5EF4-FFF2-40B4-BE49-F238E27FC236}">
                <a16:creationId xmlns:a16="http://schemas.microsoft.com/office/drawing/2014/main" id="{95D1BA55-8848-03D2-F5C6-7D8C8275AF39}"/>
              </a:ext>
            </a:extLst>
          </p:cNvPr>
          <p:cNvCxnSpPr>
            <a:cxnSpLocks/>
          </p:cNvCxnSpPr>
          <p:nvPr/>
        </p:nvCxnSpPr>
        <p:spPr>
          <a:xfrm flipH="1" flipV="1">
            <a:off x="7849354" y="3548958"/>
            <a:ext cx="579422" cy="1548143"/>
          </a:xfrm>
          <a:prstGeom prst="straightConnector1">
            <a:avLst/>
          </a:prstGeom>
          <a:ln w="762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532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11FB58-FFE4-4753-B28A-F5A847C27F54}"/>
              </a:ext>
            </a:extLst>
          </p:cNvPr>
          <p:cNvSpPr>
            <a:spLocks noGrp="1"/>
          </p:cNvSpPr>
          <p:nvPr>
            <p:ph type="title"/>
          </p:nvPr>
        </p:nvSpPr>
        <p:spPr/>
        <p:txBody>
          <a:bodyPr/>
          <a:lstStyle/>
          <a:p>
            <a:r>
              <a:rPr lang="fr-FR" dirty="0"/>
              <a:t>Charte graphique</a:t>
            </a:r>
          </a:p>
        </p:txBody>
      </p:sp>
      <p:sp>
        <p:nvSpPr>
          <p:cNvPr id="4" name="ZoneTexte 3">
            <a:extLst>
              <a:ext uri="{FF2B5EF4-FFF2-40B4-BE49-F238E27FC236}">
                <a16:creationId xmlns:a16="http://schemas.microsoft.com/office/drawing/2014/main" id="{B9C8BDC9-CAA1-4F84-8CAA-14671253DF6D}"/>
              </a:ext>
            </a:extLst>
          </p:cNvPr>
          <p:cNvSpPr txBox="1"/>
          <p:nvPr/>
        </p:nvSpPr>
        <p:spPr>
          <a:xfrm>
            <a:off x="1238250" y="1562100"/>
            <a:ext cx="10210800" cy="4431983"/>
          </a:xfrm>
          <a:prstGeom prst="rect">
            <a:avLst/>
          </a:prstGeom>
          <a:noFill/>
        </p:spPr>
        <p:txBody>
          <a:bodyPr wrap="square" rtlCol="0">
            <a:spAutoFit/>
          </a:bodyPr>
          <a:lstStyle/>
          <a:p>
            <a:pPr>
              <a:buClr>
                <a:srgbClr val="10CF9B"/>
              </a:buClr>
            </a:pPr>
            <a:r>
              <a:rPr lang="fr-FR" b="1" dirty="0"/>
              <a:t>Respecter la charte graphique</a:t>
            </a:r>
          </a:p>
          <a:p>
            <a:pPr>
              <a:buClr>
                <a:srgbClr val="10CF9B"/>
              </a:buClr>
            </a:pPr>
            <a:endParaRPr lang="fr-FR" dirty="0"/>
          </a:p>
          <a:p>
            <a:pPr marL="800100" lvl="1" indent="-342900">
              <a:buClr>
                <a:srgbClr val="29CCD9"/>
              </a:buClr>
              <a:buFont typeface="+mj-lt"/>
              <a:buAutoNum type="alphaUcPeriod"/>
            </a:pPr>
            <a:r>
              <a:rPr lang="fr-FR" dirty="0"/>
              <a:t>Utiliser les bonnes polices d’écritures :</a:t>
            </a:r>
          </a:p>
          <a:p>
            <a:pPr marL="1257300" lvl="2" indent="-342900">
              <a:buClr>
                <a:srgbClr val="29CCD9"/>
              </a:buClr>
              <a:buFont typeface="Wingdings" panose="05000000000000000000" pitchFamily="2" charset="2"/>
              <a:buChar char=""/>
            </a:pPr>
            <a:r>
              <a:rPr lang="fr-FR" b="1" dirty="0" err="1"/>
              <a:t>Bebas</a:t>
            </a:r>
            <a:r>
              <a:rPr lang="fr-FR" b="1" dirty="0"/>
              <a:t> Neue </a:t>
            </a:r>
            <a:r>
              <a:rPr lang="fr-FR" dirty="0"/>
              <a:t>pour les titres : </a:t>
            </a:r>
            <a:r>
              <a:rPr lang="fr-FR" dirty="0">
                <a:hlinkClick r:id="rId2"/>
              </a:rPr>
              <a:t>à télécharger sur le wiki via ce lien</a:t>
            </a:r>
            <a:endParaRPr lang="fr-FR" dirty="0"/>
          </a:p>
          <a:p>
            <a:pPr marL="1257300" lvl="2" indent="-342900">
              <a:buClr>
                <a:srgbClr val="29CCD9"/>
              </a:buClr>
              <a:buFont typeface="Wingdings" panose="05000000000000000000" pitchFamily="2" charset="2"/>
              <a:buChar char=""/>
            </a:pPr>
            <a:r>
              <a:rPr lang="fr-FR" b="1" dirty="0"/>
              <a:t>Arial</a:t>
            </a:r>
            <a:r>
              <a:rPr lang="fr-FR" dirty="0"/>
              <a:t> pour le texte</a:t>
            </a:r>
          </a:p>
          <a:p>
            <a:pPr lvl="2">
              <a:buClr>
                <a:srgbClr val="29CCD9"/>
              </a:buClr>
            </a:pPr>
            <a:endParaRPr lang="fr-FR" dirty="0"/>
          </a:p>
          <a:p>
            <a:pPr marL="800100" lvl="1" indent="-342900">
              <a:buClr>
                <a:srgbClr val="29CCD9"/>
              </a:buClr>
              <a:buFont typeface="+mj-lt"/>
              <a:buAutoNum type="alphaUcPeriod"/>
            </a:pPr>
            <a:r>
              <a:rPr lang="fr-FR" dirty="0"/>
              <a:t>Utiliser les bonnes couleurs :</a:t>
            </a:r>
          </a:p>
          <a:p>
            <a:pPr marL="800100" lvl="1" indent="-342900">
              <a:buClr>
                <a:srgbClr val="29CCD9"/>
              </a:buClr>
              <a:buFont typeface="+mj-lt"/>
              <a:buAutoNum type="alphaUcPeriod"/>
            </a:pPr>
            <a:endParaRPr lang="fr-FR" dirty="0"/>
          </a:p>
          <a:p>
            <a:pPr marL="800100" lvl="1" indent="-342900">
              <a:buClr>
                <a:srgbClr val="29CCD9"/>
              </a:buClr>
              <a:buFont typeface="+mj-lt"/>
              <a:buAutoNum type="alphaUcPeriod"/>
            </a:pPr>
            <a:endParaRPr lang="fr-FR" dirty="0"/>
          </a:p>
          <a:p>
            <a:pPr marL="800100" lvl="1" indent="-342900">
              <a:buClr>
                <a:srgbClr val="29CCD9"/>
              </a:buClr>
              <a:buFont typeface="+mj-lt"/>
              <a:buAutoNum type="alphaUcPeriod"/>
            </a:pPr>
            <a:endParaRPr lang="fr-FR" dirty="0"/>
          </a:p>
          <a:p>
            <a:pPr lvl="1">
              <a:buClr>
                <a:srgbClr val="29CCD9"/>
              </a:buClr>
            </a:pPr>
            <a:endParaRPr lang="fr-FR" dirty="0"/>
          </a:p>
          <a:p>
            <a:pPr lvl="1">
              <a:buClr>
                <a:srgbClr val="29CCD9"/>
              </a:buClr>
            </a:pPr>
            <a:endParaRPr lang="fr-FR" dirty="0"/>
          </a:p>
          <a:p>
            <a:pPr lvl="1">
              <a:buClr>
                <a:srgbClr val="29CCD9"/>
              </a:buClr>
            </a:pPr>
            <a:r>
              <a:rPr lang="fr-FR" sz="1200" dirty="0"/>
              <a:t>		Couleurs principales du thème 	Marquer un élément important</a:t>
            </a:r>
            <a:endParaRPr lang="fr-FR" sz="1200" b="1" dirty="0"/>
          </a:p>
          <a:p>
            <a:pPr>
              <a:buClr>
                <a:srgbClr val="29CCD9"/>
              </a:buClr>
            </a:pPr>
            <a:endParaRPr lang="fr-FR" b="1" dirty="0"/>
          </a:p>
          <a:p>
            <a:pPr lvl="2">
              <a:buClr>
                <a:srgbClr val="29CCD9"/>
              </a:buClr>
            </a:pPr>
            <a:endParaRPr lang="fr-FR" dirty="0"/>
          </a:p>
          <a:p>
            <a:pPr marL="800100" lvl="1" indent="-342900">
              <a:buClr>
                <a:srgbClr val="29CCD9"/>
              </a:buClr>
              <a:buFont typeface="+mj-lt"/>
              <a:buAutoNum type="alphaUcPeriod"/>
            </a:pPr>
            <a:endParaRPr lang="fr-FR" dirty="0"/>
          </a:p>
        </p:txBody>
      </p:sp>
      <p:sp>
        <p:nvSpPr>
          <p:cNvPr id="5" name="Rectangle 4">
            <a:extLst>
              <a:ext uri="{FF2B5EF4-FFF2-40B4-BE49-F238E27FC236}">
                <a16:creationId xmlns:a16="http://schemas.microsoft.com/office/drawing/2014/main" id="{C8A57204-4A6D-401A-A0D4-B968451D9799}"/>
              </a:ext>
            </a:extLst>
          </p:cNvPr>
          <p:cNvSpPr/>
          <p:nvPr/>
        </p:nvSpPr>
        <p:spPr>
          <a:xfrm>
            <a:off x="2171700" y="3829050"/>
            <a:ext cx="571500" cy="552450"/>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0CBB74B2-57AF-4241-AA97-BC0E6F065EE3}"/>
              </a:ext>
            </a:extLst>
          </p:cNvPr>
          <p:cNvSpPr/>
          <p:nvPr/>
        </p:nvSpPr>
        <p:spPr>
          <a:xfrm>
            <a:off x="3267075" y="3829050"/>
            <a:ext cx="571500" cy="552450"/>
          </a:xfrm>
          <a:prstGeom prst="rect">
            <a:avLst/>
          </a:prstGeom>
          <a:solidFill>
            <a:srgbClr val="3CD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78315E2E-5099-4AE6-B56C-C17D7C706109}"/>
              </a:ext>
            </a:extLst>
          </p:cNvPr>
          <p:cNvSpPr/>
          <p:nvPr/>
        </p:nvSpPr>
        <p:spPr>
          <a:xfrm>
            <a:off x="5457825" y="3829050"/>
            <a:ext cx="571500" cy="552450"/>
          </a:xfrm>
          <a:prstGeom prst="rect">
            <a:avLst/>
          </a:prstGeom>
          <a:solidFill>
            <a:srgbClr val="A3D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DB4690BA-1CDB-492E-B326-21C3E2F8D22E}"/>
              </a:ext>
            </a:extLst>
          </p:cNvPr>
          <p:cNvSpPr/>
          <p:nvPr/>
        </p:nvSpPr>
        <p:spPr>
          <a:xfrm>
            <a:off x="4362450" y="3829050"/>
            <a:ext cx="571500" cy="552450"/>
          </a:xfrm>
          <a:prstGeom prst="rect">
            <a:avLst/>
          </a:prstGeom>
          <a:solidFill>
            <a:srgbClr val="7AD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9B12BFA-EA1A-4CA7-AB95-9F35245A902C}"/>
              </a:ext>
            </a:extLst>
          </p:cNvPr>
          <p:cNvSpPr/>
          <p:nvPr/>
        </p:nvSpPr>
        <p:spPr>
          <a:xfrm>
            <a:off x="6553200" y="3829050"/>
            <a:ext cx="571500" cy="552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Accolade fermante 9">
            <a:extLst>
              <a:ext uri="{FF2B5EF4-FFF2-40B4-BE49-F238E27FC236}">
                <a16:creationId xmlns:a16="http://schemas.microsoft.com/office/drawing/2014/main" id="{8C30CA65-0DCF-40FD-8A86-3C1ACCDE6846}"/>
              </a:ext>
            </a:extLst>
          </p:cNvPr>
          <p:cNvSpPr/>
          <p:nvPr/>
        </p:nvSpPr>
        <p:spPr>
          <a:xfrm rot="5400000">
            <a:off x="3833812" y="2490787"/>
            <a:ext cx="495300" cy="41624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Accolade fermante 10">
            <a:extLst>
              <a:ext uri="{FF2B5EF4-FFF2-40B4-BE49-F238E27FC236}">
                <a16:creationId xmlns:a16="http://schemas.microsoft.com/office/drawing/2014/main" id="{97B7129C-8755-4674-BBDE-42300D57F004}"/>
              </a:ext>
            </a:extLst>
          </p:cNvPr>
          <p:cNvSpPr/>
          <p:nvPr/>
        </p:nvSpPr>
        <p:spPr>
          <a:xfrm rot="5400000">
            <a:off x="6572250" y="4143373"/>
            <a:ext cx="495300" cy="857250"/>
          </a:xfrm>
          <a:prstGeom prst="rightBrace">
            <a:avLst/>
          </a:prstGeom>
          <a:noFill/>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Rectangle 11">
            <a:extLst>
              <a:ext uri="{FF2B5EF4-FFF2-40B4-BE49-F238E27FC236}">
                <a16:creationId xmlns:a16="http://schemas.microsoft.com/office/drawing/2014/main" id="{536FEDF6-45B7-43C6-9900-36EA58F4897D}"/>
              </a:ext>
            </a:extLst>
          </p:cNvPr>
          <p:cNvSpPr/>
          <p:nvPr/>
        </p:nvSpPr>
        <p:spPr>
          <a:xfrm>
            <a:off x="0" y="1905000"/>
            <a:ext cx="4705350" cy="45719"/>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53134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176B7C-CE6E-CC78-CCCD-8381F73106C3}"/>
              </a:ext>
            </a:extLst>
          </p:cNvPr>
          <p:cNvSpPr>
            <a:spLocks noGrp="1"/>
          </p:cNvSpPr>
          <p:nvPr>
            <p:ph type="title"/>
          </p:nvPr>
        </p:nvSpPr>
        <p:spPr/>
        <p:txBody>
          <a:bodyPr/>
          <a:lstStyle/>
          <a:p>
            <a:r>
              <a:rPr lang="fr-FR" dirty="0"/>
              <a:t>                    IEEE-754 </a:t>
            </a:r>
            <a:r>
              <a:rPr lang="fr-FR" sz="1800" dirty="0"/>
              <a:t>: le seul standard IEEE connu ?</a:t>
            </a:r>
          </a:p>
        </p:txBody>
      </p:sp>
      <p:sp>
        <p:nvSpPr>
          <p:cNvPr id="5" name="ZoneTexte 4">
            <a:extLst>
              <a:ext uri="{FF2B5EF4-FFF2-40B4-BE49-F238E27FC236}">
                <a16:creationId xmlns:a16="http://schemas.microsoft.com/office/drawing/2014/main" id="{E004E927-D486-92BC-81EE-25842D8F81BF}"/>
              </a:ext>
            </a:extLst>
          </p:cNvPr>
          <p:cNvSpPr txBox="1"/>
          <p:nvPr/>
        </p:nvSpPr>
        <p:spPr>
          <a:xfrm>
            <a:off x="1249378" y="1385180"/>
            <a:ext cx="9336210" cy="2585323"/>
          </a:xfrm>
          <a:prstGeom prst="rect">
            <a:avLst/>
          </a:prstGeom>
          <a:noFill/>
        </p:spPr>
        <p:txBody>
          <a:bodyPr wrap="none" rtlCol="0">
            <a:spAutoFit/>
          </a:bodyPr>
          <a:lstStyle/>
          <a:p>
            <a:r>
              <a:rPr lang="fr-FR" sz="3600" dirty="0">
                <a:latin typeface="Courier New" panose="02070309020205020404" pitchFamily="49" charset="0"/>
                <a:cs typeface="Courier New" panose="02070309020205020404" pitchFamily="49" charset="0"/>
              </a:rPr>
              <a:t>32 = 1 + 8  + 23 (+1) -&gt; float32 </a:t>
            </a:r>
          </a:p>
          <a:p>
            <a:r>
              <a:rPr lang="fr-FR" sz="3600" dirty="0">
                <a:latin typeface="Courier New" panose="02070309020205020404" pitchFamily="49" charset="0"/>
                <a:cs typeface="Courier New" panose="02070309020205020404" pitchFamily="49" charset="0"/>
              </a:rPr>
              <a:t>64 = 1 + 11 + 52 (+1) -&gt; float64 </a:t>
            </a:r>
            <a:br>
              <a:rPr lang="fr-FR" dirty="0">
                <a:latin typeface="Courier New" panose="02070309020205020404" pitchFamily="49" charset="0"/>
                <a:cs typeface="Courier New" panose="02070309020205020404" pitchFamily="49" charset="0"/>
              </a:rPr>
            </a:br>
            <a:r>
              <a:rPr lang="fr-FR" dirty="0">
                <a:latin typeface="Courier New" panose="02070309020205020404" pitchFamily="49" charset="0"/>
                <a:cs typeface="Courier New" panose="02070309020205020404" pitchFamily="49" charset="0"/>
              </a:rPr>
              <a:t>        </a:t>
            </a:r>
            <a:r>
              <a:rPr lang="fr-FR" sz="2000" dirty="0">
                <a:latin typeface="Courier New" panose="02070309020205020404" pitchFamily="49" charset="0"/>
                <a:cs typeface="Courier New" panose="02070309020205020404" pitchFamily="49" charset="0"/>
              </a:rPr>
              <a:t>Signe  Exposant  Mantisse</a:t>
            </a:r>
            <a:br>
              <a:rPr lang="fr-FR" sz="2000" dirty="0">
                <a:latin typeface="Courier New" panose="02070309020205020404" pitchFamily="49" charset="0"/>
                <a:cs typeface="Courier New" panose="02070309020205020404" pitchFamily="49" charset="0"/>
              </a:rPr>
            </a:br>
            <a:r>
              <a:rPr lang="fr-FR" sz="2000" dirty="0">
                <a:latin typeface="Courier New" panose="02070309020205020404" pitchFamily="49" charset="0"/>
                <a:cs typeface="Courier New" panose="02070309020205020404" pitchFamily="49" charset="0"/>
              </a:rPr>
              <a:t>                </a:t>
            </a:r>
            <a:r>
              <a:rPr lang="fr-FR" sz="3600" b="1" dirty="0" err="1">
                <a:latin typeface="Courier New" panose="02070309020205020404" pitchFamily="49" charset="0"/>
                <a:cs typeface="Courier New" panose="02070309020205020404" pitchFamily="49" charset="0"/>
              </a:rPr>
              <a:t>SE</a:t>
            </a:r>
            <a:r>
              <a:rPr lang="fr-FR" sz="2800" b="1" dirty="0" err="1">
                <a:latin typeface="Courier New" panose="02070309020205020404" pitchFamily="49" charset="0"/>
                <a:cs typeface="Courier New" panose="02070309020205020404" pitchFamily="49" charset="0"/>
              </a:rPr>
              <a:t>u</a:t>
            </a:r>
            <a:r>
              <a:rPr lang="fr-FR" sz="3600" b="1" dirty="0" err="1">
                <a:latin typeface="Courier New" panose="02070309020205020404" pitchFamily="49" charset="0"/>
                <a:cs typeface="Courier New" panose="02070309020205020404" pitchFamily="49" charset="0"/>
              </a:rPr>
              <a:t>M</a:t>
            </a:r>
            <a:br>
              <a:rPr lang="fr-FR" sz="3600" b="1" dirty="0">
                <a:latin typeface="Courier New" panose="02070309020205020404" pitchFamily="49" charset="0"/>
                <a:cs typeface="Courier New" panose="02070309020205020404" pitchFamily="49" charset="0"/>
              </a:rPr>
            </a:br>
            <a:r>
              <a:rPr lang="fr-FR" sz="1400" b="1" dirty="0">
                <a:latin typeface="Courier New" panose="02070309020205020404" pitchFamily="49" charset="0"/>
                <a:cs typeface="Courier New" panose="02070309020205020404" pitchFamily="49" charset="0"/>
              </a:rPr>
              <a:t> </a:t>
            </a:r>
            <a:br>
              <a:rPr lang="fr-FR" sz="3600" b="1" dirty="0">
                <a:latin typeface="Courier New" panose="02070309020205020404" pitchFamily="49" charset="0"/>
                <a:cs typeface="Courier New" panose="02070309020205020404" pitchFamily="49" charset="0"/>
              </a:rPr>
            </a:br>
            <a:r>
              <a:rPr lang="fr-FR" sz="2000" dirty="0">
                <a:latin typeface="Courier New" panose="02070309020205020404" pitchFamily="49" charset="0"/>
                <a:cs typeface="Courier New" panose="02070309020205020404" pitchFamily="49" charset="0"/>
              </a:rPr>
              <a:t>    +/-    n° de </a:t>
            </a:r>
            <a:r>
              <a:rPr lang="fr-FR" sz="2000" dirty="0" err="1">
                <a:latin typeface="Courier New" panose="02070309020205020404" pitchFamily="49" charset="0"/>
                <a:cs typeface="Courier New" panose="02070309020205020404" pitchFamily="49" charset="0"/>
              </a:rPr>
              <a:t>bucket</a:t>
            </a:r>
            <a:r>
              <a:rPr lang="fr-FR" sz="2000" dirty="0">
                <a:latin typeface="Courier New" panose="02070309020205020404" pitchFamily="49" charset="0"/>
                <a:cs typeface="Courier New" panose="02070309020205020404" pitchFamily="49" charset="0"/>
              </a:rPr>
              <a:t>   n° dans le </a:t>
            </a:r>
            <a:r>
              <a:rPr lang="fr-FR" sz="2000" dirty="0" err="1">
                <a:latin typeface="Courier New" panose="02070309020205020404" pitchFamily="49" charset="0"/>
                <a:cs typeface="Courier New" panose="02070309020205020404" pitchFamily="49" charset="0"/>
              </a:rPr>
              <a:t>bucket</a:t>
            </a:r>
            <a:r>
              <a:rPr lang="fr-FR" sz="2000" dirty="0">
                <a:latin typeface="Courier New" panose="02070309020205020404" pitchFamily="49" charset="0"/>
                <a:cs typeface="Courier New" panose="02070309020205020404" pitchFamily="49" charset="0"/>
              </a:rPr>
              <a:t> </a:t>
            </a:r>
          </a:p>
        </p:txBody>
      </p:sp>
      <p:cxnSp>
        <p:nvCxnSpPr>
          <p:cNvPr id="7" name="Connecteur droit avec flèche 6">
            <a:extLst>
              <a:ext uri="{FF2B5EF4-FFF2-40B4-BE49-F238E27FC236}">
                <a16:creationId xmlns:a16="http://schemas.microsoft.com/office/drawing/2014/main" id="{BF499A54-99D3-9214-84DB-12D5AEFCFB7E}"/>
              </a:ext>
            </a:extLst>
          </p:cNvPr>
          <p:cNvCxnSpPr/>
          <p:nvPr/>
        </p:nvCxnSpPr>
        <p:spPr>
          <a:xfrm flipH="1">
            <a:off x="2390115" y="2879002"/>
            <a:ext cx="334978" cy="642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E1C1BDDF-1E76-2D5A-AB01-097F810F5B4C}"/>
              </a:ext>
            </a:extLst>
          </p:cNvPr>
          <p:cNvCxnSpPr>
            <a:cxnSpLocks/>
          </p:cNvCxnSpPr>
          <p:nvPr/>
        </p:nvCxnSpPr>
        <p:spPr>
          <a:xfrm>
            <a:off x="3702867" y="2879002"/>
            <a:ext cx="0" cy="769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CDD15313-86A8-BD2C-54E5-9AF4979C91BB}"/>
              </a:ext>
            </a:extLst>
          </p:cNvPr>
          <p:cNvCxnSpPr>
            <a:cxnSpLocks/>
          </p:cNvCxnSpPr>
          <p:nvPr/>
        </p:nvCxnSpPr>
        <p:spPr>
          <a:xfrm>
            <a:off x="5584479" y="2815627"/>
            <a:ext cx="511521" cy="832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C9862140-9025-BC09-1F30-A913AA0103F5}"/>
              </a:ext>
            </a:extLst>
          </p:cNvPr>
          <p:cNvSpPr txBox="1"/>
          <p:nvPr/>
        </p:nvSpPr>
        <p:spPr>
          <a:xfrm>
            <a:off x="1249378" y="4110273"/>
            <a:ext cx="9349547" cy="1477328"/>
          </a:xfrm>
          <a:prstGeom prst="rect">
            <a:avLst/>
          </a:prstGeom>
          <a:noFill/>
        </p:spPr>
        <p:txBody>
          <a:bodyPr wrap="none" rtlCol="0">
            <a:spAutoFit/>
          </a:bodyPr>
          <a:lstStyle/>
          <a:p>
            <a:r>
              <a:rPr lang="fr-FR" dirty="0"/>
              <a:t>Maximum :</a:t>
            </a:r>
          </a:p>
          <a:p>
            <a:r>
              <a:rPr lang="fr-FR" dirty="0"/>
              <a:t>32: 2^8=256, donc exposants de -126 à 127, donc valeurs absolues jusqu’à ~10^38</a:t>
            </a:r>
            <a:br>
              <a:rPr lang="fr-FR" dirty="0"/>
            </a:br>
            <a:r>
              <a:rPr lang="fr-FR" dirty="0"/>
              <a:t>64: 2^11=2048, donc exposants de -1022 à 1023, donc valeurs absolues jusqu’à ~10^308</a:t>
            </a:r>
            <a:br>
              <a:rPr lang="fr-FR" dirty="0"/>
            </a:br>
            <a:r>
              <a:rPr lang="fr-FR" dirty="0"/>
              <a:t>Minimum :</a:t>
            </a:r>
          </a:p>
          <a:p>
            <a:r>
              <a:rPr lang="fr-FR" dirty="0"/>
              <a:t>32: 2^-126 ~= 10^-38            64: 2^-1022 ~= 10^-308</a:t>
            </a:r>
          </a:p>
        </p:txBody>
      </p:sp>
    </p:spTree>
    <p:extLst>
      <p:ext uri="{BB962C8B-B14F-4D97-AF65-F5344CB8AC3E}">
        <p14:creationId xmlns:p14="http://schemas.microsoft.com/office/powerpoint/2010/main" val="261302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67DE8-4600-6019-9D4C-E1BFF682F34F}"/>
              </a:ext>
            </a:extLst>
          </p:cNvPr>
          <p:cNvSpPr>
            <a:spLocks noGrp="1"/>
          </p:cNvSpPr>
          <p:nvPr>
            <p:ph type="title"/>
          </p:nvPr>
        </p:nvSpPr>
        <p:spPr/>
        <p:txBody>
          <a:bodyPr/>
          <a:lstStyle/>
          <a:p>
            <a:r>
              <a:rPr lang="fr-FR" dirty="0"/>
              <a:t>Historique rapidos</a:t>
            </a:r>
          </a:p>
        </p:txBody>
      </p:sp>
      <p:sp>
        <p:nvSpPr>
          <p:cNvPr id="5" name="ZoneTexte 4">
            <a:extLst>
              <a:ext uri="{FF2B5EF4-FFF2-40B4-BE49-F238E27FC236}">
                <a16:creationId xmlns:a16="http://schemas.microsoft.com/office/drawing/2014/main" id="{EFFD680A-3861-FDA3-C1BD-6A7112C3631C}"/>
              </a:ext>
            </a:extLst>
          </p:cNvPr>
          <p:cNvSpPr txBox="1"/>
          <p:nvPr/>
        </p:nvSpPr>
        <p:spPr>
          <a:xfrm>
            <a:off x="1876987" y="1351508"/>
            <a:ext cx="9155070" cy="4154984"/>
          </a:xfrm>
          <a:prstGeom prst="rect">
            <a:avLst/>
          </a:prstGeom>
          <a:noFill/>
        </p:spPr>
        <p:txBody>
          <a:bodyPr wrap="none" rtlCol="0">
            <a:spAutoFit/>
          </a:bodyPr>
          <a:lstStyle/>
          <a:p>
            <a:pPr marL="285750" indent="-285750">
              <a:buFont typeface="Arial" panose="020B0604020202020204" pitchFamily="34" charset="0"/>
              <a:buChar char="•"/>
            </a:pPr>
            <a:r>
              <a:rPr lang="fr-FR" sz="2400" dirty="0"/>
              <a:t>Virgule fixe</a:t>
            </a:r>
            <a:br>
              <a:rPr lang="fr-FR" sz="2400" dirty="0"/>
            </a:br>
            <a:endParaRPr lang="fr-FR" sz="2400" dirty="0"/>
          </a:p>
          <a:p>
            <a:pPr marL="285750" indent="-285750">
              <a:buFont typeface="Arial" panose="020B0604020202020204" pitchFamily="34" charset="0"/>
              <a:buChar char="•"/>
            </a:pPr>
            <a:r>
              <a:rPr lang="fr-FR" sz="2400" dirty="0"/>
              <a:t>1914 : théorisation pour un calculateur </a:t>
            </a:r>
            <a:r>
              <a:rPr lang="fr-FR" sz="2400" dirty="0" err="1"/>
              <a:t>électro-mécanique</a:t>
            </a:r>
            <a:br>
              <a:rPr lang="fr-FR" sz="2400" dirty="0"/>
            </a:br>
            <a:endParaRPr lang="fr-FR" sz="2400" dirty="0"/>
          </a:p>
          <a:p>
            <a:pPr marL="285750" indent="-285750">
              <a:buFont typeface="Arial" panose="020B0604020202020204" pitchFamily="34" charset="0"/>
              <a:buChar char="•"/>
            </a:pPr>
            <a:r>
              <a:rPr lang="fr-FR" sz="2400" dirty="0"/>
              <a:t>1940 : premières </a:t>
            </a:r>
            <a:r>
              <a:rPr lang="fr-FR" sz="2400" dirty="0" err="1"/>
              <a:t>implèm</a:t>
            </a:r>
            <a:r>
              <a:rPr lang="fr-FR" sz="2400" dirty="0"/>
              <a:t> dans des calculateurs programmables</a:t>
            </a:r>
            <a:br>
              <a:rPr lang="fr-FR" sz="2400" dirty="0"/>
            </a:br>
            <a:endParaRPr lang="fr-FR" sz="2400" dirty="0"/>
          </a:p>
          <a:p>
            <a:pPr marL="285750" indent="-285750">
              <a:buFont typeface="Arial" panose="020B0604020202020204" pitchFamily="34" charset="0"/>
              <a:buChar char="•"/>
            </a:pPr>
            <a:r>
              <a:rPr lang="fr-FR" sz="2400" dirty="0"/>
              <a:t>1950 : commercialisation grandissante, formats divergents</a:t>
            </a:r>
            <a:br>
              <a:rPr lang="fr-FR" sz="2400" dirty="0"/>
            </a:br>
            <a:endParaRPr lang="fr-FR" sz="2400" dirty="0"/>
          </a:p>
          <a:p>
            <a:pPr marL="285750" indent="-285750">
              <a:buFont typeface="Arial" panose="020B0604020202020204" pitchFamily="34" charset="0"/>
              <a:buChar char="•"/>
            </a:pPr>
            <a:r>
              <a:rPr lang="fr-FR" sz="2400" dirty="0"/>
              <a:t>1985 : standard IEE-754</a:t>
            </a:r>
            <a:br>
              <a:rPr lang="fr-FR" sz="2400" dirty="0"/>
            </a:br>
            <a:endParaRPr lang="fr-FR" sz="2400" dirty="0"/>
          </a:p>
          <a:p>
            <a:pPr marL="285750" indent="-285750">
              <a:buFont typeface="Arial" panose="020B0604020202020204" pitchFamily="34" charset="0"/>
              <a:buChar char="•"/>
            </a:pPr>
            <a:r>
              <a:rPr lang="fr-FR" sz="2400" dirty="0"/>
              <a:t>1989 : Prix Turing</a:t>
            </a:r>
          </a:p>
        </p:txBody>
      </p:sp>
    </p:spTree>
    <p:extLst>
      <p:ext uri="{BB962C8B-B14F-4D97-AF65-F5344CB8AC3E}">
        <p14:creationId xmlns:p14="http://schemas.microsoft.com/office/powerpoint/2010/main" val="118387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42607E-CD50-47BB-CADA-C2A35B392987}"/>
              </a:ext>
            </a:extLst>
          </p:cNvPr>
          <p:cNvSpPr>
            <a:spLocks noGrp="1"/>
          </p:cNvSpPr>
          <p:nvPr>
            <p:ph type="title"/>
          </p:nvPr>
        </p:nvSpPr>
        <p:spPr/>
        <p:txBody>
          <a:bodyPr/>
          <a:lstStyle/>
          <a:p>
            <a:r>
              <a:rPr lang="fr-FR" dirty="0"/>
              <a:t>Un format Miracle ?</a:t>
            </a:r>
          </a:p>
        </p:txBody>
      </p:sp>
      <p:sp>
        <p:nvSpPr>
          <p:cNvPr id="5" name="ZoneTexte 4">
            <a:extLst>
              <a:ext uri="{FF2B5EF4-FFF2-40B4-BE49-F238E27FC236}">
                <a16:creationId xmlns:a16="http://schemas.microsoft.com/office/drawing/2014/main" id="{ADB748BB-9D4C-3A7C-D67B-537B856BA84C}"/>
              </a:ext>
            </a:extLst>
          </p:cNvPr>
          <p:cNvSpPr txBox="1"/>
          <p:nvPr/>
        </p:nvSpPr>
        <p:spPr>
          <a:xfrm>
            <a:off x="2635714" y="1152144"/>
            <a:ext cx="7231467" cy="4154984"/>
          </a:xfrm>
          <a:prstGeom prst="rect">
            <a:avLst/>
          </a:prstGeom>
          <a:noFill/>
        </p:spPr>
        <p:txBody>
          <a:bodyPr wrap="none" rtlCol="0">
            <a:spAutoFit/>
          </a:bodyPr>
          <a:lstStyle/>
          <a:p>
            <a:pPr marL="285750" indent="-285750">
              <a:buFont typeface="Arial" panose="020B0604020202020204" pitchFamily="34" charset="0"/>
              <a:buChar char="•"/>
            </a:pPr>
            <a:r>
              <a:rPr lang="fr-FR" sz="2400" dirty="0"/>
              <a:t>Précision limitée, variable selon la magnitude</a:t>
            </a:r>
            <a:br>
              <a:rPr lang="fr-FR" sz="2400" dirty="0"/>
            </a:br>
            <a:endParaRPr lang="fr-FR" sz="2400" dirty="0"/>
          </a:p>
          <a:p>
            <a:pPr marL="285750" indent="-285750">
              <a:buFont typeface="Arial" panose="020B0604020202020204" pitchFamily="34" charset="0"/>
              <a:buChar char="•"/>
            </a:pPr>
            <a:r>
              <a:rPr lang="fr-FR" sz="2400" dirty="0"/>
              <a:t>Entiers manquants (premiers : 2^24+1 et 2^53+1)</a:t>
            </a:r>
            <a:br>
              <a:rPr lang="fr-FR" sz="2400" dirty="0"/>
            </a:br>
            <a:endParaRPr lang="fr-FR" sz="2400" dirty="0"/>
          </a:p>
          <a:p>
            <a:pPr marL="285750" indent="-285750">
              <a:buFont typeface="Arial" panose="020B0604020202020204" pitchFamily="34" charset="0"/>
              <a:buChar char="•"/>
            </a:pPr>
            <a:r>
              <a:rPr lang="fr-FR" sz="2400" dirty="0"/>
              <a:t>Sans notion de chiffres significatifs</a:t>
            </a:r>
            <a:br>
              <a:rPr lang="fr-FR" sz="2400" dirty="0"/>
            </a:br>
            <a:endParaRPr lang="fr-FR" sz="2400" dirty="0"/>
          </a:p>
          <a:p>
            <a:pPr marL="285750" indent="-285750">
              <a:buFont typeface="Arial" panose="020B0604020202020204" pitchFamily="34" charset="0"/>
              <a:buChar char="•"/>
            </a:pPr>
            <a:r>
              <a:rPr lang="fr-FR" sz="2400" dirty="0"/>
              <a:t>Ne peut représenter que des </a:t>
            </a:r>
            <a:r>
              <a:rPr lang="fr-FR" sz="2400" dirty="0" err="1"/>
              <a:t>rationels</a:t>
            </a:r>
            <a:br>
              <a:rPr lang="fr-FR" sz="2400" dirty="0"/>
            </a:br>
            <a:endParaRPr lang="fr-FR" sz="2400" dirty="0"/>
          </a:p>
          <a:p>
            <a:pPr marL="285750" indent="-285750">
              <a:buFont typeface="Arial" panose="020B0604020202020204" pitchFamily="34" charset="0"/>
              <a:buChar char="•"/>
            </a:pPr>
            <a:r>
              <a:rPr lang="fr-FR" sz="2400" dirty="0"/>
              <a:t>« </a:t>
            </a:r>
            <a:r>
              <a:rPr lang="fr-FR" sz="2400" dirty="0" err="1"/>
              <a:t>desastrous</a:t>
            </a:r>
            <a:r>
              <a:rPr lang="fr-FR" sz="2400" dirty="0"/>
              <a:t> </a:t>
            </a:r>
            <a:r>
              <a:rPr lang="fr-FR" sz="2400" dirty="0" err="1"/>
              <a:t>cancellation</a:t>
            </a:r>
            <a:r>
              <a:rPr lang="fr-FR" sz="2400" dirty="0"/>
              <a:t> »</a:t>
            </a:r>
            <a:br>
              <a:rPr lang="fr-FR" sz="2400" dirty="0"/>
            </a:br>
            <a:endParaRPr lang="fr-FR" sz="2400" dirty="0"/>
          </a:p>
          <a:p>
            <a:pPr marL="285750" indent="-285750">
              <a:buFont typeface="Arial" panose="020B0604020202020204" pitchFamily="34" charset="0"/>
              <a:buChar char="•"/>
            </a:pPr>
            <a:r>
              <a:rPr lang="fr-FR" sz="2400" dirty="0"/>
              <a:t>printf qui cache la poussière sous le tapis</a:t>
            </a:r>
          </a:p>
        </p:txBody>
      </p:sp>
    </p:spTree>
    <p:extLst>
      <p:ext uri="{BB962C8B-B14F-4D97-AF65-F5344CB8AC3E}">
        <p14:creationId xmlns:p14="http://schemas.microsoft.com/office/powerpoint/2010/main" val="390391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FBCD20-A0E4-F913-8135-AE26F846F89C}"/>
              </a:ext>
            </a:extLst>
          </p:cNvPr>
          <p:cNvSpPr>
            <a:spLocks noGrp="1"/>
          </p:cNvSpPr>
          <p:nvPr>
            <p:ph type="title"/>
          </p:nvPr>
        </p:nvSpPr>
        <p:spPr/>
        <p:txBody>
          <a:bodyPr/>
          <a:lstStyle/>
          <a:p>
            <a:r>
              <a:rPr lang="fr-FR" dirty="0"/>
              <a:t>Quelles alternatives ?</a:t>
            </a:r>
          </a:p>
        </p:txBody>
      </p:sp>
      <p:sp>
        <p:nvSpPr>
          <p:cNvPr id="6" name="ZoneTexte 5">
            <a:extLst>
              <a:ext uri="{FF2B5EF4-FFF2-40B4-BE49-F238E27FC236}">
                <a16:creationId xmlns:a16="http://schemas.microsoft.com/office/drawing/2014/main" id="{F6B82F53-C6E9-A5C7-A140-2DA5D5BD7EB9}"/>
              </a:ext>
            </a:extLst>
          </p:cNvPr>
          <p:cNvSpPr txBox="1"/>
          <p:nvPr/>
        </p:nvSpPr>
        <p:spPr>
          <a:xfrm>
            <a:off x="2816352" y="1472184"/>
            <a:ext cx="7526419" cy="3416320"/>
          </a:xfrm>
          <a:prstGeom prst="rect">
            <a:avLst/>
          </a:prstGeom>
          <a:noFill/>
        </p:spPr>
        <p:txBody>
          <a:bodyPr wrap="none" rtlCol="0">
            <a:spAutoFit/>
          </a:bodyPr>
          <a:lstStyle/>
          <a:p>
            <a:pPr marL="285750" indent="-285750">
              <a:buFont typeface="Arial" panose="020B0604020202020204" pitchFamily="34" charset="0"/>
              <a:buChar char="•"/>
            </a:pPr>
            <a:r>
              <a:rPr lang="fr-FR" sz="2400" dirty="0"/>
              <a:t>Utiliser les </a:t>
            </a:r>
            <a:r>
              <a:rPr lang="fr-FR" sz="2400" dirty="0" err="1"/>
              <a:t>libs</a:t>
            </a:r>
            <a:r>
              <a:rPr lang="fr-FR" sz="2400" dirty="0"/>
              <a:t> « </a:t>
            </a:r>
            <a:r>
              <a:rPr lang="fr-FR" sz="2400" dirty="0" err="1"/>
              <a:t>Decimal</a:t>
            </a:r>
            <a:r>
              <a:rPr lang="fr-FR" sz="2400" dirty="0"/>
              <a:t> » ?</a:t>
            </a:r>
            <a:br>
              <a:rPr lang="fr-FR" sz="2400" dirty="0"/>
            </a:br>
            <a:endParaRPr lang="fr-FR" sz="2400" dirty="0"/>
          </a:p>
          <a:p>
            <a:pPr marL="285750" indent="-285750">
              <a:buFont typeface="Arial" panose="020B0604020202020204" pitchFamily="34" charset="0"/>
              <a:buChar char="•"/>
            </a:pPr>
            <a:r>
              <a:rPr lang="fr-FR" sz="2400" dirty="0"/>
              <a:t>Utiliser des entiers pour représenter des centimes ?</a:t>
            </a:r>
            <a:br>
              <a:rPr lang="fr-FR" sz="2400" dirty="0"/>
            </a:br>
            <a:endParaRPr lang="fr-FR" sz="2400" dirty="0"/>
          </a:p>
          <a:p>
            <a:pPr marL="285750" indent="-285750">
              <a:buFont typeface="Arial" panose="020B0604020202020204" pitchFamily="34" charset="0"/>
              <a:buChar char="•"/>
            </a:pPr>
            <a:r>
              <a:rPr lang="fr-FR" sz="2400" dirty="0"/>
              <a:t>N’utiliser que des float64 ?</a:t>
            </a:r>
            <a:br>
              <a:rPr lang="fr-FR" sz="2400" dirty="0"/>
            </a:br>
            <a:endParaRPr lang="fr-FR" sz="2400" dirty="0"/>
          </a:p>
          <a:p>
            <a:pPr marL="285750" indent="-285750">
              <a:buFont typeface="Arial" panose="020B0604020202020204" pitchFamily="34" charset="0"/>
              <a:buChar char="•"/>
            </a:pPr>
            <a:r>
              <a:rPr lang="fr-FR" sz="2400" dirty="0"/>
              <a:t>Analyser les calculs ?</a:t>
            </a:r>
            <a:br>
              <a:rPr lang="fr-FR" sz="2400" dirty="0"/>
            </a:br>
            <a:endParaRPr lang="fr-FR" sz="2400" dirty="0"/>
          </a:p>
          <a:p>
            <a:pPr marL="285750" indent="-285750">
              <a:buFont typeface="Arial" panose="020B0604020202020204" pitchFamily="34" charset="0"/>
              <a:buChar char="•"/>
            </a:pPr>
            <a:r>
              <a:rPr lang="fr-FR" sz="2400" dirty="0"/>
              <a:t>Se résigner ?</a:t>
            </a:r>
          </a:p>
        </p:txBody>
      </p:sp>
    </p:spTree>
    <p:extLst>
      <p:ext uri="{BB962C8B-B14F-4D97-AF65-F5344CB8AC3E}">
        <p14:creationId xmlns:p14="http://schemas.microsoft.com/office/powerpoint/2010/main" val="16824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54D48-9D7A-3D50-5B12-68922B0D72B4}"/>
              </a:ext>
            </a:extLst>
          </p:cNvPr>
          <p:cNvSpPr>
            <a:spLocks noGrp="1"/>
          </p:cNvSpPr>
          <p:nvPr>
            <p:ph type="title"/>
          </p:nvPr>
        </p:nvSpPr>
        <p:spPr/>
        <p:txBody>
          <a:bodyPr/>
          <a:lstStyle/>
          <a:p>
            <a:r>
              <a:rPr lang="fr-FR" dirty="0"/>
              <a:t>Pour aller plus loin</a:t>
            </a:r>
          </a:p>
        </p:txBody>
      </p:sp>
      <p:sp>
        <p:nvSpPr>
          <p:cNvPr id="5" name="ZoneTexte 4">
            <a:extLst>
              <a:ext uri="{FF2B5EF4-FFF2-40B4-BE49-F238E27FC236}">
                <a16:creationId xmlns:a16="http://schemas.microsoft.com/office/drawing/2014/main" id="{05530F45-1736-66D7-3CA6-C21F551B0729}"/>
              </a:ext>
            </a:extLst>
          </p:cNvPr>
          <p:cNvSpPr txBox="1"/>
          <p:nvPr/>
        </p:nvSpPr>
        <p:spPr>
          <a:xfrm>
            <a:off x="1724290" y="1216152"/>
            <a:ext cx="4371710" cy="5355312"/>
          </a:xfrm>
          <a:prstGeom prst="rect">
            <a:avLst/>
          </a:prstGeom>
          <a:noFill/>
        </p:spPr>
        <p:txBody>
          <a:bodyPr wrap="none" rtlCol="0">
            <a:spAutoFit/>
          </a:bodyPr>
          <a:lstStyle/>
          <a:p>
            <a:pPr marL="285750" indent="-285750">
              <a:buFont typeface="Arial" panose="020B0604020202020204" pitchFamily="34" charset="0"/>
              <a:buChar char="•"/>
            </a:pPr>
            <a:r>
              <a:rPr lang="fr-FR" dirty="0"/>
              <a:t>Standard IEE-754</a:t>
            </a:r>
          </a:p>
          <a:p>
            <a:pPr marL="742950" lvl="1" indent="-285750">
              <a:buFont typeface="Arial" panose="020B0604020202020204" pitchFamily="34" charset="0"/>
              <a:buChar char="•"/>
            </a:pPr>
            <a:r>
              <a:rPr lang="fr-FR" dirty="0" err="1"/>
              <a:t>ulp</a:t>
            </a:r>
            <a:r>
              <a:rPr lang="fr-FR" dirty="0"/>
              <a:t>, </a:t>
            </a:r>
            <a:r>
              <a:rPr lang="fr-FR" dirty="0" err="1"/>
              <a:t>fma</a:t>
            </a:r>
            <a:r>
              <a:rPr lang="fr-FR" dirty="0"/>
              <a:t>, </a:t>
            </a:r>
            <a:r>
              <a:rPr lang="fr-FR" dirty="0" err="1"/>
              <a:t>fsum</a:t>
            </a:r>
            <a:endParaRPr lang="fr-FR" dirty="0"/>
          </a:p>
          <a:p>
            <a:pPr marL="742950" lvl="1" indent="-285750">
              <a:buFont typeface="Arial" panose="020B0604020202020204" pitchFamily="34" charset="0"/>
              <a:buChar char="•"/>
            </a:pPr>
            <a:r>
              <a:rPr lang="fr-FR" dirty="0"/>
              <a:t>epsilon machine</a:t>
            </a:r>
          </a:p>
          <a:p>
            <a:pPr marL="742950" lvl="1" indent="-285750">
              <a:buFont typeface="Arial" panose="020B0604020202020204" pitchFamily="34" charset="0"/>
              <a:buChar char="•"/>
            </a:pPr>
            <a:r>
              <a:rPr lang="fr-FR" dirty="0" err="1"/>
              <a:t>subnormals</a:t>
            </a:r>
            <a:endParaRPr lang="fr-FR" dirty="0"/>
          </a:p>
          <a:p>
            <a:pPr marL="742950" lvl="1" indent="-285750">
              <a:buFont typeface="Arial" panose="020B0604020202020204" pitchFamily="34" charset="0"/>
              <a:buChar char="•"/>
            </a:pPr>
            <a:r>
              <a:rPr lang="fr-FR" dirty="0"/>
              <a:t>NaN</a:t>
            </a:r>
          </a:p>
          <a:p>
            <a:pPr marL="1200150" lvl="2" indent="-285750">
              <a:buFont typeface="Arial" panose="020B0604020202020204" pitchFamily="34" charset="0"/>
              <a:buChar char="•"/>
            </a:pPr>
            <a:r>
              <a:rPr lang="fr-FR" dirty="0"/>
              <a:t>quiet/</a:t>
            </a:r>
            <a:r>
              <a:rPr lang="fr-FR" dirty="0" err="1"/>
              <a:t>signalling</a:t>
            </a:r>
            <a:r>
              <a:rPr lang="fr-FR" dirty="0"/>
              <a:t> </a:t>
            </a:r>
            <a:r>
              <a:rPr lang="fr-FR" dirty="0" err="1"/>
              <a:t>NaNs</a:t>
            </a:r>
            <a:endParaRPr lang="fr-FR" dirty="0"/>
          </a:p>
          <a:p>
            <a:pPr marL="285750" indent="-285750">
              <a:buFont typeface="Arial" panose="020B0604020202020204" pitchFamily="34" charset="0"/>
              <a:buChar char="•"/>
            </a:pPr>
            <a:r>
              <a:rPr lang="fr-FR" dirty="0"/>
              <a:t>formats exotiques</a:t>
            </a:r>
          </a:p>
          <a:p>
            <a:pPr marL="742950" lvl="1" indent="-285750">
              <a:buFont typeface="Arial" panose="020B0604020202020204" pitchFamily="34" charset="0"/>
              <a:buChar char="•"/>
            </a:pPr>
            <a:r>
              <a:rPr lang="fr-FR" dirty="0"/>
              <a:t>virgule fixe</a:t>
            </a:r>
          </a:p>
          <a:p>
            <a:pPr marL="285750" indent="-285750">
              <a:buFont typeface="Arial" panose="020B0604020202020204" pitchFamily="34" charset="0"/>
              <a:buChar char="•"/>
            </a:pPr>
            <a:r>
              <a:rPr lang="fr-FR" dirty="0"/>
              <a:t>FPU </a:t>
            </a:r>
            <a:r>
              <a:rPr lang="fr-FR" dirty="0" err="1"/>
              <a:t>rounding</a:t>
            </a:r>
            <a:r>
              <a:rPr lang="fr-FR" dirty="0"/>
              <a:t> mode, flush-to-</a:t>
            </a:r>
            <a:r>
              <a:rPr lang="fr-FR" dirty="0" err="1"/>
              <a:t>zero</a:t>
            </a:r>
            <a:endParaRPr lang="fr-FR" dirty="0"/>
          </a:p>
          <a:p>
            <a:pPr marL="742950" lvl="1" indent="-285750">
              <a:buFont typeface="Arial" panose="020B0604020202020204" pitchFamily="34" charset="0"/>
              <a:buChar char="•"/>
            </a:pPr>
            <a:r>
              <a:rPr lang="fr-FR" dirty="0"/>
              <a:t>« round to </a:t>
            </a:r>
            <a:r>
              <a:rPr lang="fr-FR" dirty="0" err="1"/>
              <a:t>nearest</a:t>
            </a:r>
            <a:r>
              <a:rPr lang="fr-FR" dirty="0"/>
              <a:t>, ties to </a:t>
            </a:r>
            <a:r>
              <a:rPr lang="fr-FR" dirty="0" err="1"/>
              <a:t>even</a:t>
            </a:r>
            <a:r>
              <a:rPr lang="fr-FR" dirty="0"/>
              <a:t>  »</a:t>
            </a:r>
          </a:p>
          <a:p>
            <a:pPr marL="285750" indent="-285750">
              <a:buFont typeface="Arial" panose="020B0604020202020204" pitchFamily="34" charset="0"/>
              <a:buChar char="•"/>
            </a:pPr>
            <a:r>
              <a:rPr lang="fr-FR" dirty="0" err="1"/>
              <a:t>endianness</a:t>
            </a:r>
            <a:endParaRPr lang="fr-FR" dirty="0"/>
          </a:p>
          <a:p>
            <a:pPr marL="285750" indent="-285750">
              <a:buFont typeface="Arial" panose="020B0604020202020204" pitchFamily="34" charset="0"/>
              <a:buChar char="•"/>
            </a:pPr>
            <a:r>
              <a:rPr lang="fr-FR" dirty="0"/>
              <a:t>analyse numérique</a:t>
            </a:r>
          </a:p>
          <a:p>
            <a:pPr marL="742950" lvl="1" indent="-285750">
              <a:buFont typeface="Arial" panose="020B0604020202020204" pitchFamily="34" charset="0"/>
              <a:buChar char="•"/>
            </a:pPr>
            <a:r>
              <a:rPr lang="fr-FR" dirty="0"/>
              <a:t>« </a:t>
            </a:r>
            <a:r>
              <a:rPr lang="fr-FR" dirty="0" err="1"/>
              <a:t>desastrous</a:t>
            </a:r>
            <a:r>
              <a:rPr lang="fr-FR" dirty="0"/>
              <a:t> </a:t>
            </a:r>
            <a:r>
              <a:rPr lang="fr-FR" dirty="0" err="1"/>
              <a:t>cancellation</a:t>
            </a:r>
            <a:r>
              <a:rPr lang="fr-FR" dirty="0"/>
              <a:t> »</a:t>
            </a:r>
          </a:p>
          <a:p>
            <a:pPr marL="742950" lvl="1" indent="-285750">
              <a:buFont typeface="Arial" panose="020B0604020202020204" pitchFamily="34" charset="0"/>
              <a:buChar char="•"/>
            </a:pPr>
            <a:r>
              <a:rPr lang="fr-FR" dirty="0"/>
              <a:t>arithmétiques par intervalle</a:t>
            </a:r>
          </a:p>
          <a:p>
            <a:pPr marL="742950" lvl="1" indent="-285750">
              <a:buFont typeface="Arial" panose="020B0604020202020204" pitchFamily="34" charset="0"/>
              <a:buChar char="•"/>
            </a:pPr>
            <a:r>
              <a:rPr lang="fr-FR" dirty="0"/>
              <a:t>Lemme de </a:t>
            </a:r>
            <a:r>
              <a:rPr lang="fr-FR" dirty="0" err="1"/>
              <a:t>Sterbenz</a:t>
            </a:r>
            <a:endParaRPr lang="fr-FR" dirty="0"/>
          </a:p>
          <a:p>
            <a:pPr marL="285750" indent="-285750">
              <a:buFont typeface="Arial" panose="020B0604020202020204" pitchFamily="34" charset="0"/>
              <a:buChar char="•"/>
            </a:pPr>
            <a:r>
              <a:rPr lang="fr-FR" dirty="0"/>
              <a:t>Odoo </a:t>
            </a:r>
            <a:r>
              <a:rPr lang="fr-FR" dirty="0" err="1"/>
              <a:t>Decimal</a:t>
            </a:r>
            <a:endParaRPr lang="fr-FR" dirty="0"/>
          </a:p>
          <a:p>
            <a:pPr marL="285750" indent="-285750">
              <a:buFont typeface="Arial" panose="020B0604020202020204" pitchFamily="34" charset="0"/>
              <a:buChar char="•"/>
            </a:pPr>
            <a:r>
              <a:rPr lang="fr-FR" dirty="0"/>
              <a:t>chiffres significatifs</a:t>
            </a:r>
          </a:p>
          <a:p>
            <a:pPr marL="285750" indent="-285750">
              <a:buFont typeface="Arial" panose="020B0604020202020204" pitchFamily="34" charset="0"/>
              <a:buChar char="•"/>
            </a:pPr>
            <a:r>
              <a:rPr lang="fr-FR" dirty="0"/>
              <a:t>Performance</a:t>
            </a:r>
          </a:p>
          <a:p>
            <a:pPr marL="285750" indent="-285750">
              <a:buFont typeface="Arial" panose="020B0604020202020204" pitchFamily="34" charset="0"/>
              <a:buChar char="•"/>
            </a:pPr>
            <a:r>
              <a:rPr lang="fr-FR" dirty="0"/>
              <a:t>…</a:t>
            </a:r>
          </a:p>
        </p:txBody>
      </p:sp>
      <p:sp>
        <p:nvSpPr>
          <p:cNvPr id="6" name="ZoneTexte 5">
            <a:extLst>
              <a:ext uri="{FF2B5EF4-FFF2-40B4-BE49-F238E27FC236}">
                <a16:creationId xmlns:a16="http://schemas.microsoft.com/office/drawing/2014/main" id="{F68C51FE-E21D-1509-7358-65D0FB8EDF35}"/>
              </a:ext>
            </a:extLst>
          </p:cNvPr>
          <p:cNvSpPr txBox="1"/>
          <p:nvPr/>
        </p:nvSpPr>
        <p:spPr>
          <a:xfrm>
            <a:off x="7123177" y="1700784"/>
            <a:ext cx="4480560" cy="2585323"/>
          </a:xfrm>
          <a:prstGeom prst="rect">
            <a:avLst/>
          </a:prstGeom>
          <a:noFill/>
        </p:spPr>
        <p:txBody>
          <a:bodyPr wrap="square" rtlCol="0">
            <a:spAutoFit/>
          </a:bodyPr>
          <a:lstStyle/>
          <a:p>
            <a:r>
              <a:rPr lang="fr-FR" dirty="0"/>
              <a:t>Sources :</a:t>
            </a:r>
          </a:p>
          <a:p>
            <a:pPr marL="285750" indent="-285750">
              <a:buFontTx/>
              <a:buChar char="-"/>
            </a:pPr>
            <a:r>
              <a:rPr lang="fr-FR" dirty="0" err="1"/>
              <a:t>Wikipedia</a:t>
            </a:r>
            <a:endParaRPr lang="fr-FR" dirty="0"/>
          </a:p>
          <a:p>
            <a:pPr marL="285750" indent="-285750">
              <a:buFontTx/>
              <a:buChar char="-"/>
            </a:pPr>
            <a:r>
              <a:rPr lang="fr-FR" dirty="0"/>
              <a:t>doc Oracle</a:t>
            </a:r>
          </a:p>
          <a:p>
            <a:pPr marL="285750" indent="-285750">
              <a:buFontTx/>
              <a:buChar char="-"/>
            </a:pPr>
            <a:r>
              <a:rPr lang="fr-FR" dirty="0"/>
              <a:t>doc Python</a:t>
            </a:r>
          </a:p>
          <a:p>
            <a:pPr marL="285750" indent="-285750">
              <a:buFontTx/>
              <a:buChar char="-"/>
            </a:pPr>
            <a:r>
              <a:rPr lang="fr-FR" dirty="0" err="1">
                <a:hlinkClick r:id="rId2"/>
              </a:rPr>
              <a:t>What</a:t>
            </a:r>
            <a:r>
              <a:rPr lang="fr-FR" dirty="0">
                <a:hlinkClick r:id="rId2"/>
              </a:rPr>
              <a:t> </a:t>
            </a:r>
            <a:r>
              <a:rPr lang="fr-FR" dirty="0" err="1">
                <a:hlinkClick r:id="rId2"/>
              </a:rPr>
              <a:t>Every</a:t>
            </a:r>
            <a:r>
              <a:rPr lang="fr-FR" dirty="0">
                <a:hlinkClick r:id="rId2"/>
              </a:rPr>
              <a:t> Computer </a:t>
            </a:r>
            <a:r>
              <a:rPr lang="fr-FR" dirty="0" err="1">
                <a:hlinkClick r:id="rId2"/>
              </a:rPr>
              <a:t>Scientist</a:t>
            </a:r>
            <a:r>
              <a:rPr lang="fr-FR" dirty="0">
                <a:hlinkClick r:id="rId2"/>
              </a:rPr>
              <a:t> </a:t>
            </a:r>
            <a:r>
              <a:rPr lang="fr-FR" dirty="0" err="1">
                <a:hlinkClick r:id="rId2"/>
              </a:rPr>
              <a:t>Should</a:t>
            </a:r>
            <a:r>
              <a:rPr lang="fr-FR" dirty="0">
                <a:hlinkClick r:id="rId2"/>
              </a:rPr>
              <a:t> Know About </a:t>
            </a:r>
            <a:r>
              <a:rPr lang="fr-FR" dirty="0" err="1">
                <a:hlinkClick r:id="rId2"/>
              </a:rPr>
              <a:t>Floating</a:t>
            </a:r>
            <a:r>
              <a:rPr lang="fr-FR" dirty="0">
                <a:hlinkClick r:id="rId2"/>
              </a:rPr>
              <a:t>-Point </a:t>
            </a:r>
            <a:r>
              <a:rPr lang="fr-FR" dirty="0" err="1">
                <a:hlinkClick r:id="rId2"/>
              </a:rPr>
              <a:t>Arithmetic</a:t>
            </a:r>
            <a:endParaRPr lang="fr-FR" dirty="0"/>
          </a:p>
          <a:p>
            <a:pPr marL="285750" indent="-285750">
              <a:buFontTx/>
              <a:buChar char="-"/>
            </a:pPr>
            <a:r>
              <a:rPr lang="fr-FR" dirty="0"/>
              <a:t>IEE-754</a:t>
            </a:r>
          </a:p>
          <a:p>
            <a:pPr marL="285750" indent="-285750">
              <a:buFontTx/>
              <a:buChar char="-"/>
            </a:pPr>
            <a:r>
              <a:rPr lang="fr-FR" dirty="0" err="1"/>
              <a:t>Yet</a:t>
            </a:r>
            <a:r>
              <a:rPr lang="fr-FR" dirty="0"/>
              <a:t> </a:t>
            </a:r>
            <a:r>
              <a:rPr lang="fr-FR" dirty="0" err="1"/>
              <a:t>another</a:t>
            </a:r>
            <a:r>
              <a:rPr lang="fr-FR" dirty="0"/>
              <a:t> tutorial on </a:t>
            </a:r>
            <a:r>
              <a:rPr lang="fr-FR" dirty="0" err="1"/>
              <a:t>floating</a:t>
            </a:r>
            <a:r>
              <a:rPr lang="fr-FR" dirty="0"/>
              <a:t>-points</a:t>
            </a:r>
          </a:p>
          <a:p>
            <a:pPr marL="285750" indent="-285750">
              <a:buFontTx/>
              <a:buChar char="-"/>
            </a:pPr>
            <a:r>
              <a:rPr lang="fr-FR" dirty="0" err="1"/>
              <a:t>Floating</a:t>
            </a:r>
            <a:r>
              <a:rPr lang="fr-FR" dirty="0"/>
              <a:t> point </a:t>
            </a:r>
            <a:r>
              <a:rPr lang="fr-FR" dirty="0" err="1"/>
              <a:t>converter</a:t>
            </a:r>
            <a:endParaRPr lang="fr-FR" dirty="0"/>
          </a:p>
        </p:txBody>
      </p:sp>
    </p:spTree>
    <p:extLst>
      <p:ext uri="{BB962C8B-B14F-4D97-AF65-F5344CB8AC3E}">
        <p14:creationId xmlns:p14="http://schemas.microsoft.com/office/powerpoint/2010/main" val="101642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1D93F2-1155-E1A7-B202-CC2B5357044B}"/>
              </a:ext>
            </a:extLst>
          </p:cNvPr>
          <p:cNvSpPr>
            <a:spLocks noGrp="1"/>
          </p:cNvSpPr>
          <p:nvPr>
            <p:ph type="title"/>
          </p:nvPr>
        </p:nvSpPr>
        <p:spPr/>
        <p:txBody>
          <a:bodyPr/>
          <a:lstStyle/>
          <a:p>
            <a:r>
              <a:rPr lang="fr-FR" dirty="0" err="1"/>
              <a:t>Quizzz</a:t>
            </a:r>
            <a:r>
              <a:rPr lang="fr-FR" dirty="0"/>
              <a:t> !!</a:t>
            </a:r>
          </a:p>
        </p:txBody>
      </p:sp>
      <p:pic>
        <p:nvPicPr>
          <p:cNvPr id="6" name="Image 5" descr="Une image contenant texte&#10;&#10;Description générée automatiquement">
            <a:extLst>
              <a:ext uri="{FF2B5EF4-FFF2-40B4-BE49-F238E27FC236}">
                <a16:creationId xmlns:a16="http://schemas.microsoft.com/office/drawing/2014/main" id="{7CA95697-D9DC-9073-A86D-0FEF47C71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702" y="1233149"/>
            <a:ext cx="5039428" cy="4848902"/>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809354A1-2AB6-23B5-9361-03F1D8717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854" y="1158356"/>
            <a:ext cx="1333686" cy="4810796"/>
          </a:xfrm>
          <a:prstGeom prst="rect">
            <a:avLst/>
          </a:prstGeom>
        </p:spPr>
      </p:pic>
    </p:spTree>
    <p:extLst>
      <p:ext uri="{BB962C8B-B14F-4D97-AF65-F5344CB8AC3E}">
        <p14:creationId xmlns:p14="http://schemas.microsoft.com/office/powerpoint/2010/main" val="102364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11FB58-FFE4-4753-B28A-F5A847C27F54}"/>
              </a:ext>
            </a:extLst>
          </p:cNvPr>
          <p:cNvSpPr>
            <a:spLocks noGrp="1"/>
          </p:cNvSpPr>
          <p:nvPr>
            <p:ph type="title"/>
          </p:nvPr>
        </p:nvSpPr>
        <p:spPr/>
        <p:txBody>
          <a:bodyPr/>
          <a:lstStyle/>
          <a:p>
            <a:r>
              <a:rPr lang="fr-FR" dirty="0"/>
              <a:t>Dispositions et masques</a:t>
            </a:r>
          </a:p>
        </p:txBody>
      </p:sp>
      <p:sp>
        <p:nvSpPr>
          <p:cNvPr id="4" name="ZoneTexte 3">
            <a:extLst>
              <a:ext uri="{FF2B5EF4-FFF2-40B4-BE49-F238E27FC236}">
                <a16:creationId xmlns:a16="http://schemas.microsoft.com/office/drawing/2014/main" id="{B9C8BDC9-CAA1-4F84-8CAA-14671253DF6D}"/>
              </a:ext>
            </a:extLst>
          </p:cNvPr>
          <p:cNvSpPr txBox="1"/>
          <p:nvPr/>
        </p:nvSpPr>
        <p:spPr>
          <a:xfrm>
            <a:off x="1238250" y="1562100"/>
            <a:ext cx="10210800" cy="923330"/>
          </a:xfrm>
          <a:prstGeom prst="rect">
            <a:avLst/>
          </a:prstGeom>
          <a:noFill/>
        </p:spPr>
        <p:txBody>
          <a:bodyPr wrap="square" rtlCol="0">
            <a:spAutoFit/>
          </a:bodyPr>
          <a:lstStyle/>
          <a:p>
            <a:pPr>
              <a:buClr>
                <a:srgbClr val="29CCD9"/>
              </a:buClr>
            </a:pPr>
            <a:r>
              <a:rPr lang="fr-FR" b="1" dirty="0"/>
              <a:t>Utiliser les dispositions du </a:t>
            </a:r>
            <a:r>
              <a:rPr lang="fr-FR" b="1" dirty="0" err="1"/>
              <a:t>template</a:t>
            </a:r>
            <a:endParaRPr lang="fr-FR" b="1" dirty="0"/>
          </a:p>
          <a:p>
            <a:pPr lvl="2">
              <a:buClr>
                <a:srgbClr val="29CCD9"/>
              </a:buClr>
            </a:pPr>
            <a:endParaRPr lang="fr-FR" dirty="0"/>
          </a:p>
          <a:p>
            <a:pPr marL="800100" lvl="1" indent="-342900">
              <a:buClr>
                <a:srgbClr val="29CCD9"/>
              </a:buClr>
              <a:buFont typeface="+mj-lt"/>
              <a:buAutoNum type="alphaUcPeriod"/>
            </a:pPr>
            <a:endParaRPr lang="fr-FR" dirty="0"/>
          </a:p>
        </p:txBody>
      </p:sp>
      <p:sp>
        <p:nvSpPr>
          <p:cNvPr id="14" name="ZoneTexte 13">
            <a:extLst>
              <a:ext uri="{FF2B5EF4-FFF2-40B4-BE49-F238E27FC236}">
                <a16:creationId xmlns:a16="http://schemas.microsoft.com/office/drawing/2014/main" id="{6AA79E67-3AEA-4C06-A0B7-718C1CCD819D}"/>
              </a:ext>
            </a:extLst>
          </p:cNvPr>
          <p:cNvSpPr txBox="1"/>
          <p:nvPr/>
        </p:nvSpPr>
        <p:spPr>
          <a:xfrm>
            <a:off x="1238250" y="2173843"/>
            <a:ext cx="9851627" cy="3785652"/>
          </a:xfrm>
          <a:prstGeom prst="rect">
            <a:avLst/>
          </a:prstGeom>
          <a:noFill/>
        </p:spPr>
        <p:txBody>
          <a:bodyPr wrap="square" rtlCol="0">
            <a:spAutoFit/>
          </a:bodyPr>
          <a:lstStyle/>
          <a:p>
            <a:pPr marL="285750" indent="-216000" algn="just">
              <a:lnSpc>
                <a:spcPts val="1800"/>
              </a:lnSpc>
              <a:buClr>
                <a:srgbClr val="52DCB6"/>
              </a:buClr>
              <a:buFont typeface="Wingdings" panose="05000000000000000000" pitchFamily="2" charset="2"/>
              <a:buChar char=""/>
            </a:pPr>
            <a:endParaRPr lang="fr-FR" sz="1600" dirty="0"/>
          </a:p>
          <a:p>
            <a:pPr marL="412650" indent="-342900" algn="just">
              <a:lnSpc>
                <a:spcPts val="1800"/>
              </a:lnSpc>
              <a:buClr>
                <a:srgbClr val="52DCB6"/>
              </a:buClr>
              <a:buFont typeface="+mj-lt"/>
              <a:buAutoNum type="arabicPeriod"/>
            </a:pPr>
            <a:r>
              <a:rPr lang="fr-FR" sz="1600" dirty="0"/>
              <a:t>Copier le PowerPoint « Template KAIZEN » et coller à l’endroit que vous le voulez sur votre ordinateur, merci de ne pas modifier directement la version que vous trouvez dans le dossier Kaizen Partage car tout le monde aura vos modifications</a:t>
            </a:r>
          </a:p>
          <a:p>
            <a:pPr marL="412650" indent="-342900" algn="just">
              <a:lnSpc>
                <a:spcPts val="1800"/>
              </a:lnSpc>
              <a:buClr>
                <a:srgbClr val="52DCB6"/>
              </a:buClr>
              <a:buFont typeface="+mj-lt"/>
              <a:buAutoNum type="arabicPeriod"/>
            </a:pPr>
            <a:endParaRPr lang="fr-FR" sz="1600" dirty="0"/>
          </a:p>
          <a:p>
            <a:pPr marL="412650" indent="-342900" algn="just">
              <a:lnSpc>
                <a:spcPts val="1800"/>
              </a:lnSpc>
              <a:buClr>
                <a:srgbClr val="52DCB6"/>
              </a:buClr>
              <a:buFont typeface="+mj-lt"/>
              <a:buAutoNum type="arabicPeriod"/>
            </a:pPr>
            <a:endParaRPr lang="fr-FR" sz="1600" dirty="0"/>
          </a:p>
          <a:p>
            <a:pPr marL="412650" indent="-342900" algn="just">
              <a:lnSpc>
                <a:spcPts val="1800"/>
              </a:lnSpc>
              <a:buClr>
                <a:srgbClr val="52DCB6"/>
              </a:buClr>
              <a:buFont typeface="+mj-lt"/>
              <a:buAutoNum type="arabicPeriod"/>
            </a:pPr>
            <a:r>
              <a:rPr lang="fr-FR" sz="1600" dirty="0"/>
              <a:t>Une fois votre PowerPoint dupliqué, cliquez sur le bouton « nouvelle diapositive » dans l’onglet accueil pour voir les différentes slides disponibles. </a:t>
            </a:r>
          </a:p>
          <a:p>
            <a:pPr marL="412650" indent="-342900" algn="just">
              <a:lnSpc>
                <a:spcPts val="1800"/>
              </a:lnSpc>
              <a:buClr>
                <a:srgbClr val="52DCB6"/>
              </a:buClr>
              <a:buFont typeface="+mj-lt"/>
              <a:buAutoNum type="arabicPeriod"/>
            </a:pPr>
            <a:endParaRPr lang="fr-FR" sz="1600" dirty="0"/>
          </a:p>
          <a:p>
            <a:pPr marL="412650" indent="-342900" algn="just">
              <a:lnSpc>
                <a:spcPts val="1800"/>
              </a:lnSpc>
              <a:buClr>
                <a:srgbClr val="52DCB6"/>
              </a:buClr>
              <a:buFont typeface="+mj-lt"/>
              <a:buAutoNum type="arabicPeriod"/>
            </a:pPr>
            <a:endParaRPr lang="fr-FR" sz="1600" dirty="0"/>
          </a:p>
          <a:p>
            <a:pPr marL="412650" indent="-342900" algn="just">
              <a:lnSpc>
                <a:spcPts val="1800"/>
              </a:lnSpc>
              <a:buClr>
                <a:srgbClr val="52DCB6"/>
              </a:buClr>
              <a:buFont typeface="+mj-lt"/>
              <a:buAutoNum type="arabicPeriod"/>
            </a:pPr>
            <a:r>
              <a:rPr lang="fr-FR" sz="1600" dirty="0"/>
              <a:t>Une slide ne vous convient pas ? Vous voulez la modifier ? Il suffit d’aller dans l’onglet affichage et cliquez sur le bouton « masque des diapositives » vous pouvez modifier les slides. </a:t>
            </a:r>
          </a:p>
          <a:p>
            <a:pPr marL="412650" indent="-342900" algn="just">
              <a:lnSpc>
                <a:spcPts val="1800"/>
              </a:lnSpc>
              <a:buClr>
                <a:srgbClr val="52DCB6"/>
              </a:buClr>
              <a:buFont typeface="+mj-lt"/>
              <a:buAutoNum type="arabicPeriod"/>
            </a:pPr>
            <a:endParaRPr lang="fr-FR" sz="1600" dirty="0"/>
          </a:p>
          <a:p>
            <a:pPr marL="412650" indent="-342900" algn="just">
              <a:lnSpc>
                <a:spcPts val="1800"/>
              </a:lnSpc>
              <a:buClr>
                <a:srgbClr val="52DCB6"/>
              </a:buClr>
              <a:buFont typeface="+mj-lt"/>
              <a:buAutoNum type="arabicPeriod"/>
            </a:pPr>
            <a:endParaRPr lang="fr-FR" sz="1600" dirty="0"/>
          </a:p>
          <a:p>
            <a:pPr marL="412650" indent="-342900" algn="just">
              <a:lnSpc>
                <a:spcPts val="1800"/>
              </a:lnSpc>
              <a:buClr>
                <a:srgbClr val="52DCB6"/>
              </a:buClr>
              <a:buFont typeface="+mj-lt"/>
              <a:buAutoNum type="arabicPeriod"/>
            </a:pPr>
            <a:r>
              <a:rPr lang="fr-FR" sz="1600" dirty="0"/>
              <a:t>Pour retourner sur votre présentation, il vous suffit de cliquer sur l’onglet « masque des diapositives » et cliquer sur le bouton « fermer le mode masque fermeture »</a:t>
            </a:r>
          </a:p>
        </p:txBody>
      </p:sp>
      <p:pic>
        <p:nvPicPr>
          <p:cNvPr id="15" name="Image 14">
            <a:extLst>
              <a:ext uri="{FF2B5EF4-FFF2-40B4-BE49-F238E27FC236}">
                <a16:creationId xmlns:a16="http://schemas.microsoft.com/office/drawing/2014/main" id="{4E5F1421-36FC-4B28-BFF1-82E65AF3E8B4}"/>
              </a:ext>
            </a:extLst>
          </p:cNvPr>
          <p:cNvPicPr>
            <a:picLocks noChangeAspect="1"/>
          </p:cNvPicPr>
          <p:nvPr/>
        </p:nvPicPr>
        <p:blipFill>
          <a:blip r:embed="rId2"/>
          <a:stretch>
            <a:fillRect/>
          </a:stretch>
        </p:blipFill>
        <p:spPr>
          <a:xfrm>
            <a:off x="526652" y="3513215"/>
            <a:ext cx="704850" cy="723900"/>
          </a:xfrm>
          <a:prstGeom prst="rect">
            <a:avLst/>
          </a:prstGeom>
        </p:spPr>
      </p:pic>
      <p:pic>
        <p:nvPicPr>
          <p:cNvPr id="16" name="Image 15">
            <a:extLst>
              <a:ext uri="{FF2B5EF4-FFF2-40B4-BE49-F238E27FC236}">
                <a16:creationId xmlns:a16="http://schemas.microsoft.com/office/drawing/2014/main" id="{CDBB44E7-38F8-4DD0-8415-609EDFB0EB62}"/>
              </a:ext>
            </a:extLst>
          </p:cNvPr>
          <p:cNvPicPr>
            <a:picLocks noChangeAspect="1"/>
          </p:cNvPicPr>
          <p:nvPr/>
        </p:nvPicPr>
        <p:blipFill>
          <a:blip r:embed="rId3"/>
          <a:stretch>
            <a:fillRect/>
          </a:stretch>
        </p:blipFill>
        <p:spPr>
          <a:xfrm>
            <a:off x="526652" y="4326170"/>
            <a:ext cx="704850" cy="723900"/>
          </a:xfrm>
          <a:prstGeom prst="rect">
            <a:avLst/>
          </a:prstGeom>
        </p:spPr>
      </p:pic>
      <p:pic>
        <p:nvPicPr>
          <p:cNvPr id="17" name="Image 16">
            <a:extLst>
              <a:ext uri="{FF2B5EF4-FFF2-40B4-BE49-F238E27FC236}">
                <a16:creationId xmlns:a16="http://schemas.microsoft.com/office/drawing/2014/main" id="{E4F6907E-6D80-4BD4-AC44-97AF89AF9482}"/>
              </a:ext>
            </a:extLst>
          </p:cNvPr>
          <p:cNvPicPr>
            <a:picLocks noChangeAspect="1"/>
          </p:cNvPicPr>
          <p:nvPr/>
        </p:nvPicPr>
        <p:blipFill>
          <a:blip r:embed="rId4"/>
          <a:stretch>
            <a:fillRect/>
          </a:stretch>
        </p:blipFill>
        <p:spPr>
          <a:xfrm>
            <a:off x="526652" y="5139125"/>
            <a:ext cx="800100" cy="847725"/>
          </a:xfrm>
          <a:prstGeom prst="rect">
            <a:avLst/>
          </a:prstGeom>
        </p:spPr>
      </p:pic>
      <p:sp>
        <p:nvSpPr>
          <p:cNvPr id="18" name="Rectangle 17">
            <a:extLst>
              <a:ext uri="{FF2B5EF4-FFF2-40B4-BE49-F238E27FC236}">
                <a16:creationId xmlns:a16="http://schemas.microsoft.com/office/drawing/2014/main" id="{E4A9AC2C-0C50-47E3-B1EC-802600DBFB46}"/>
              </a:ext>
            </a:extLst>
          </p:cNvPr>
          <p:cNvSpPr/>
          <p:nvPr/>
        </p:nvSpPr>
        <p:spPr>
          <a:xfrm>
            <a:off x="0" y="1901259"/>
            <a:ext cx="5272297" cy="45719"/>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9484540"/>
      </p:ext>
    </p:extLst>
  </p:cSld>
  <p:clrMapOvr>
    <a:masterClrMapping/>
  </p:clrMapOvr>
  <mc:AlternateContent xmlns:mc="http://schemas.openxmlformats.org/markup-compatibility/2006" xmlns:p14="http://schemas.microsoft.com/office/powerpoint/2010/main">
    <mc:Choice Requires="p14">
      <p:transition spd="slow" p14:dur="2000" advTm="129590"/>
    </mc:Choice>
    <mc:Fallback xmlns="">
      <p:transition spd="slow" advTm="12959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11FB58-FFE4-4753-B28A-F5A847C27F54}"/>
              </a:ext>
            </a:extLst>
          </p:cNvPr>
          <p:cNvSpPr>
            <a:spLocks noGrp="1"/>
          </p:cNvSpPr>
          <p:nvPr>
            <p:ph type="title"/>
          </p:nvPr>
        </p:nvSpPr>
        <p:spPr/>
        <p:txBody>
          <a:bodyPr/>
          <a:lstStyle/>
          <a:p>
            <a:r>
              <a:rPr lang="fr-FR" dirty="0"/>
              <a:t>Thème et smart art</a:t>
            </a:r>
          </a:p>
        </p:txBody>
      </p:sp>
      <p:sp>
        <p:nvSpPr>
          <p:cNvPr id="4" name="ZoneTexte 3">
            <a:extLst>
              <a:ext uri="{FF2B5EF4-FFF2-40B4-BE49-F238E27FC236}">
                <a16:creationId xmlns:a16="http://schemas.microsoft.com/office/drawing/2014/main" id="{B9C8BDC9-CAA1-4F84-8CAA-14671253DF6D}"/>
              </a:ext>
            </a:extLst>
          </p:cNvPr>
          <p:cNvSpPr txBox="1"/>
          <p:nvPr/>
        </p:nvSpPr>
        <p:spPr>
          <a:xfrm>
            <a:off x="1238250" y="1562100"/>
            <a:ext cx="10210800" cy="923330"/>
          </a:xfrm>
          <a:prstGeom prst="rect">
            <a:avLst/>
          </a:prstGeom>
          <a:noFill/>
        </p:spPr>
        <p:txBody>
          <a:bodyPr wrap="square" rtlCol="0">
            <a:spAutoFit/>
          </a:bodyPr>
          <a:lstStyle/>
          <a:p>
            <a:pPr>
              <a:buClr>
                <a:srgbClr val="29CCD9"/>
              </a:buClr>
            </a:pPr>
            <a:r>
              <a:rPr lang="fr-FR" b="1" dirty="0"/>
              <a:t>Utiliser le thème et les « SmartArt »</a:t>
            </a:r>
          </a:p>
          <a:p>
            <a:pPr lvl="2">
              <a:buClr>
                <a:srgbClr val="29CCD9"/>
              </a:buClr>
            </a:pPr>
            <a:endParaRPr lang="fr-FR" dirty="0"/>
          </a:p>
          <a:p>
            <a:pPr marL="800100" lvl="1" indent="-342900">
              <a:buClr>
                <a:srgbClr val="29CCD9"/>
              </a:buClr>
              <a:buFont typeface="+mj-lt"/>
              <a:buAutoNum type="alphaUcPeriod"/>
            </a:pPr>
            <a:endParaRPr lang="fr-FR" dirty="0"/>
          </a:p>
        </p:txBody>
      </p:sp>
      <p:sp>
        <p:nvSpPr>
          <p:cNvPr id="14" name="ZoneTexte 13">
            <a:extLst>
              <a:ext uri="{FF2B5EF4-FFF2-40B4-BE49-F238E27FC236}">
                <a16:creationId xmlns:a16="http://schemas.microsoft.com/office/drawing/2014/main" id="{6AA79E67-3AEA-4C06-A0B7-718C1CCD819D}"/>
              </a:ext>
            </a:extLst>
          </p:cNvPr>
          <p:cNvSpPr txBox="1"/>
          <p:nvPr/>
        </p:nvSpPr>
        <p:spPr>
          <a:xfrm>
            <a:off x="1238250" y="2173843"/>
            <a:ext cx="9851627" cy="1938992"/>
          </a:xfrm>
          <a:prstGeom prst="rect">
            <a:avLst/>
          </a:prstGeom>
          <a:noFill/>
        </p:spPr>
        <p:txBody>
          <a:bodyPr wrap="square" rtlCol="0">
            <a:spAutoFit/>
          </a:bodyPr>
          <a:lstStyle/>
          <a:p>
            <a:pPr marL="69750" algn="just">
              <a:lnSpc>
                <a:spcPts val="1800"/>
              </a:lnSpc>
              <a:buClr>
                <a:srgbClr val="52DCB6"/>
              </a:buClr>
            </a:pPr>
            <a:r>
              <a:rPr lang="fr-FR" sz="1600" dirty="0"/>
              <a:t>Vous voulez insérer un graphique ?  Rien de plus simple</a:t>
            </a:r>
          </a:p>
          <a:p>
            <a:pPr marL="285750" indent="-216000" algn="just">
              <a:lnSpc>
                <a:spcPts val="1800"/>
              </a:lnSpc>
              <a:buClr>
                <a:srgbClr val="52DCB6"/>
              </a:buClr>
              <a:buFont typeface="Wingdings" panose="05000000000000000000" pitchFamily="2" charset="2"/>
              <a:buChar char=""/>
            </a:pPr>
            <a:endParaRPr lang="fr-FR" sz="1600" dirty="0"/>
          </a:p>
          <a:p>
            <a:pPr marL="285750" indent="-216000" algn="just">
              <a:lnSpc>
                <a:spcPts val="1800"/>
              </a:lnSpc>
              <a:buClr>
                <a:srgbClr val="52DCB6"/>
              </a:buClr>
              <a:buFont typeface="Wingdings" panose="05000000000000000000" pitchFamily="2" charset="2"/>
              <a:buChar char=""/>
            </a:pPr>
            <a:r>
              <a:rPr lang="fr-FR" sz="1600" dirty="0"/>
              <a:t>Il suffit d’aller dans l’onglet « Insertion », puis « SmartArt » ou « Graphique »</a:t>
            </a:r>
          </a:p>
          <a:p>
            <a:pPr marL="69750" algn="just">
              <a:lnSpc>
                <a:spcPts val="1800"/>
              </a:lnSpc>
              <a:buClr>
                <a:srgbClr val="52DCB6"/>
              </a:buClr>
            </a:pPr>
            <a:endParaRPr lang="fr-FR" sz="1600" dirty="0"/>
          </a:p>
          <a:p>
            <a:pPr marL="285750" indent="-216000" algn="just">
              <a:lnSpc>
                <a:spcPts val="1800"/>
              </a:lnSpc>
              <a:buClr>
                <a:srgbClr val="52DCB6"/>
              </a:buClr>
              <a:buFont typeface="Wingdings" panose="05000000000000000000" pitchFamily="2" charset="2"/>
              <a:buChar char=""/>
            </a:pPr>
            <a:r>
              <a:rPr lang="fr-FR" sz="1600" dirty="0"/>
              <a:t>Sélectionnez le graphique qui vous intéresse puis « OK »</a:t>
            </a:r>
          </a:p>
          <a:p>
            <a:pPr marL="69750" algn="just">
              <a:lnSpc>
                <a:spcPts val="1800"/>
              </a:lnSpc>
              <a:buClr>
                <a:srgbClr val="52DCB6"/>
              </a:buClr>
            </a:pPr>
            <a:endParaRPr lang="fr-FR" sz="1600" dirty="0"/>
          </a:p>
          <a:p>
            <a:pPr marL="285750" indent="-216000" algn="just">
              <a:lnSpc>
                <a:spcPts val="1800"/>
              </a:lnSpc>
              <a:buClr>
                <a:srgbClr val="52DCB6"/>
              </a:buClr>
              <a:buFont typeface="Wingdings" panose="05000000000000000000" pitchFamily="2" charset="2"/>
              <a:buChar char=""/>
            </a:pPr>
            <a:r>
              <a:rPr lang="fr-FR" sz="1600" dirty="0"/>
              <a:t>Vous pouvez ensuite aller sur « Modifier les couleurs », ce qui vous donne accès à la palette du thème, adaptée à votre graphique. Voici quelques exemples :</a:t>
            </a:r>
          </a:p>
        </p:txBody>
      </p:sp>
      <p:sp>
        <p:nvSpPr>
          <p:cNvPr id="18" name="Rectangle 17">
            <a:extLst>
              <a:ext uri="{FF2B5EF4-FFF2-40B4-BE49-F238E27FC236}">
                <a16:creationId xmlns:a16="http://schemas.microsoft.com/office/drawing/2014/main" id="{E4A9AC2C-0C50-47E3-B1EC-802600DBFB46}"/>
              </a:ext>
            </a:extLst>
          </p:cNvPr>
          <p:cNvSpPr/>
          <p:nvPr/>
        </p:nvSpPr>
        <p:spPr>
          <a:xfrm flipV="1">
            <a:off x="0" y="1885684"/>
            <a:ext cx="5184949" cy="45719"/>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Diagramme 2">
            <a:extLst>
              <a:ext uri="{FF2B5EF4-FFF2-40B4-BE49-F238E27FC236}">
                <a16:creationId xmlns:a16="http://schemas.microsoft.com/office/drawing/2014/main" id="{3346AE11-36F3-4D86-8747-5193AD20AA67}"/>
              </a:ext>
            </a:extLst>
          </p:cNvPr>
          <p:cNvGraphicFramePr/>
          <p:nvPr>
            <p:extLst>
              <p:ext uri="{D42A27DB-BD31-4B8C-83A1-F6EECF244321}">
                <p14:modId xmlns:p14="http://schemas.microsoft.com/office/powerpoint/2010/main" val="2712386275"/>
              </p:ext>
            </p:extLst>
          </p:nvPr>
        </p:nvGraphicFramePr>
        <p:xfrm>
          <a:off x="1238250" y="4724578"/>
          <a:ext cx="2572084" cy="1694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e 4">
            <a:extLst>
              <a:ext uri="{FF2B5EF4-FFF2-40B4-BE49-F238E27FC236}">
                <a16:creationId xmlns:a16="http://schemas.microsoft.com/office/drawing/2014/main" id="{2A7817A4-0BD6-4297-A655-A7A048BD92A5}"/>
              </a:ext>
            </a:extLst>
          </p:cNvPr>
          <p:cNvGraphicFramePr/>
          <p:nvPr>
            <p:extLst>
              <p:ext uri="{D42A27DB-BD31-4B8C-83A1-F6EECF244321}">
                <p14:modId xmlns:p14="http://schemas.microsoft.com/office/powerpoint/2010/main" val="2016866320"/>
              </p:ext>
            </p:extLst>
          </p:nvPr>
        </p:nvGraphicFramePr>
        <p:xfrm>
          <a:off x="3810334" y="4724578"/>
          <a:ext cx="2812716" cy="14137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me 5">
            <a:extLst>
              <a:ext uri="{FF2B5EF4-FFF2-40B4-BE49-F238E27FC236}">
                <a16:creationId xmlns:a16="http://schemas.microsoft.com/office/drawing/2014/main" id="{BBED90AC-7283-44A2-868A-248A4B38E637}"/>
              </a:ext>
            </a:extLst>
          </p:cNvPr>
          <p:cNvGraphicFramePr/>
          <p:nvPr>
            <p:extLst>
              <p:ext uri="{D42A27DB-BD31-4B8C-83A1-F6EECF244321}">
                <p14:modId xmlns:p14="http://schemas.microsoft.com/office/powerpoint/2010/main" val="3794395646"/>
              </p:ext>
            </p:extLst>
          </p:nvPr>
        </p:nvGraphicFramePr>
        <p:xfrm>
          <a:off x="6382418" y="4800688"/>
          <a:ext cx="2424471" cy="126153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Graphique 11">
            <a:extLst>
              <a:ext uri="{FF2B5EF4-FFF2-40B4-BE49-F238E27FC236}">
                <a16:creationId xmlns:a16="http://schemas.microsoft.com/office/drawing/2014/main" id="{1F59F571-36AD-4918-B816-A377DF95E8DF}"/>
              </a:ext>
            </a:extLst>
          </p:cNvPr>
          <p:cNvGraphicFramePr/>
          <p:nvPr>
            <p:extLst>
              <p:ext uri="{D42A27DB-BD31-4B8C-83A1-F6EECF244321}">
                <p14:modId xmlns:p14="http://schemas.microsoft.com/office/powerpoint/2010/main" val="4072142492"/>
              </p:ext>
            </p:extLst>
          </p:nvPr>
        </p:nvGraphicFramePr>
        <p:xfrm>
          <a:off x="8636334" y="4227997"/>
          <a:ext cx="2812716" cy="2191250"/>
        </p:xfrm>
        <a:graphic>
          <a:graphicData uri="http://schemas.openxmlformats.org/drawingml/2006/chart">
            <c:chart xmlns:c="http://schemas.openxmlformats.org/drawingml/2006/chart" xmlns:r="http://schemas.openxmlformats.org/officeDocument/2006/relationships" r:id="rId17"/>
          </a:graphicData>
        </a:graphic>
      </p:graphicFrame>
    </p:spTree>
    <p:extLst>
      <p:ext uri="{BB962C8B-B14F-4D97-AF65-F5344CB8AC3E}">
        <p14:creationId xmlns:p14="http://schemas.microsoft.com/office/powerpoint/2010/main" val="4288684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11FB58-FFE4-4753-B28A-F5A847C27F54}"/>
              </a:ext>
            </a:extLst>
          </p:cNvPr>
          <p:cNvSpPr>
            <a:spLocks noGrp="1"/>
          </p:cNvSpPr>
          <p:nvPr>
            <p:ph type="title"/>
          </p:nvPr>
        </p:nvSpPr>
        <p:spPr/>
        <p:txBody>
          <a:bodyPr/>
          <a:lstStyle/>
          <a:p>
            <a:r>
              <a:rPr lang="fr-FR" dirty="0"/>
              <a:t>Envoi : Export </a:t>
            </a:r>
            <a:r>
              <a:rPr lang="fr-FR" dirty="0" err="1"/>
              <a:t>pdf</a:t>
            </a:r>
            <a:endParaRPr lang="fr-FR" dirty="0"/>
          </a:p>
        </p:txBody>
      </p:sp>
      <p:sp>
        <p:nvSpPr>
          <p:cNvPr id="4" name="ZoneTexte 3">
            <a:extLst>
              <a:ext uri="{FF2B5EF4-FFF2-40B4-BE49-F238E27FC236}">
                <a16:creationId xmlns:a16="http://schemas.microsoft.com/office/drawing/2014/main" id="{B9C8BDC9-CAA1-4F84-8CAA-14671253DF6D}"/>
              </a:ext>
            </a:extLst>
          </p:cNvPr>
          <p:cNvSpPr txBox="1"/>
          <p:nvPr/>
        </p:nvSpPr>
        <p:spPr>
          <a:xfrm>
            <a:off x="1238250" y="1562100"/>
            <a:ext cx="10210800" cy="646331"/>
          </a:xfrm>
          <a:prstGeom prst="rect">
            <a:avLst/>
          </a:prstGeom>
          <a:noFill/>
        </p:spPr>
        <p:txBody>
          <a:bodyPr wrap="square" rtlCol="0">
            <a:spAutoFit/>
          </a:bodyPr>
          <a:lstStyle/>
          <a:p>
            <a:pPr>
              <a:buClr>
                <a:srgbClr val="29CCD9"/>
              </a:buClr>
            </a:pPr>
            <a:r>
              <a:rPr lang="fr-FR" b="1" dirty="0"/>
              <a:t>Avant d’envoyer votre document : exportez-le !</a:t>
            </a:r>
            <a:endParaRPr lang="fr-FR" dirty="0"/>
          </a:p>
          <a:p>
            <a:pPr marL="800100" lvl="1" indent="-342900">
              <a:buClr>
                <a:srgbClr val="29CCD9"/>
              </a:buClr>
              <a:buFont typeface="+mj-lt"/>
              <a:buAutoNum type="alphaUcPeriod"/>
            </a:pPr>
            <a:endParaRPr lang="fr-FR" dirty="0"/>
          </a:p>
        </p:txBody>
      </p:sp>
      <p:sp>
        <p:nvSpPr>
          <p:cNvPr id="14" name="ZoneTexte 13">
            <a:extLst>
              <a:ext uri="{FF2B5EF4-FFF2-40B4-BE49-F238E27FC236}">
                <a16:creationId xmlns:a16="http://schemas.microsoft.com/office/drawing/2014/main" id="{6AA79E67-3AEA-4C06-A0B7-718C1CCD819D}"/>
              </a:ext>
            </a:extLst>
          </p:cNvPr>
          <p:cNvSpPr txBox="1"/>
          <p:nvPr/>
        </p:nvSpPr>
        <p:spPr>
          <a:xfrm>
            <a:off x="1238250" y="2173843"/>
            <a:ext cx="9851627" cy="1938992"/>
          </a:xfrm>
          <a:prstGeom prst="rect">
            <a:avLst/>
          </a:prstGeom>
          <a:noFill/>
        </p:spPr>
        <p:txBody>
          <a:bodyPr wrap="square" rtlCol="0">
            <a:spAutoFit/>
          </a:bodyPr>
          <a:lstStyle/>
          <a:p>
            <a:pPr marL="69750" algn="just">
              <a:lnSpc>
                <a:spcPts val="1800"/>
              </a:lnSpc>
              <a:buClr>
                <a:srgbClr val="52DCB6"/>
              </a:buClr>
            </a:pPr>
            <a:r>
              <a:rPr lang="fr-FR" sz="1600" dirty="0"/>
              <a:t>La mise en page et les informations de votre fichier ne doivent pas être modifiables.</a:t>
            </a:r>
          </a:p>
          <a:p>
            <a:pPr marL="69750" algn="just">
              <a:lnSpc>
                <a:spcPts val="1800"/>
              </a:lnSpc>
              <a:buClr>
                <a:srgbClr val="52DCB6"/>
              </a:buClr>
            </a:pPr>
            <a:r>
              <a:rPr lang="fr-FR" sz="1600" dirty="0"/>
              <a:t>Pour se faire c’est très simple : </a:t>
            </a:r>
            <a:r>
              <a:rPr lang="fr-FR" sz="1600" b="1" dirty="0"/>
              <a:t>exportez le fichier en PDF </a:t>
            </a:r>
            <a:r>
              <a:rPr lang="fr-FR" sz="1600" dirty="0"/>
              <a:t>:</a:t>
            </a:r>
          </a:p>
          <a:p>
            <a:pPr marL="285750" indent="-216000" algn="just">
              <a:lnSpc>
                <a:spcPts val="1800"/>
              </a:lnSpc>
              <a:buClr>
                <a:srgbClr val="52DCB6"/>
              </a:buClr>
              <a:buFont typeface="Wingdings" panose="05000000000000000000" pitchFamily="2" charset="2"/>
              <a:buChar char=""/>
            </a:pPr>
            <a:endParaRPr lang="fr-FR" sz="1600" dirty="0"/>
          </a:p>
          <a:p>
            <a:pPr marL="285750" indent="-216000" algn="just">
              <a:lnSpc>
                <a:spcPts val="1800"/>
              </a:lnSpc>
              <a:buClr>
                <a:srgbClr val="52DCB6"/>
              </a:buClr>
              <a:buFont typeface="Wingdings" panose="05000000000000000000" pitchFamily="2" charset="2"/>
              <a:buChar char=""/>
            </a:pPr>
            <a:r>
              <a:rPr lang="fr-FR" sz="1600" dirty="0"/>
              <a:t>Fichier</a:t>
            </a:r>
          </a:p>
          <a:p>
            <a:pPr marL="69750" algn="just">
              <a:lnSpc>
                <a:spcPts val="1800"/>
              </a:lnSpc>
              <a:buClr>
                <a:srgbClr val="52DCB6"/>
              </a:buClr>
            </a:pPr>
            <a:endParaRPr lang="fr-FR" sz="1600" dirty="0"/>
          </a:p>
          <a:p>
            <a:pPr marL="285750" indent="-216000" algn="just">
              <a:lnSpc>
                <a:spcPts val="1800"/>
              </a:lnSpc>
              <a:buClr>
                <a:srgbClr val="52DCB6"/>
              </a:buClr>
              <a:buFont typeface="Wingdings" panose="05000000000000000000" pitchFamily="2" charset="2"/>
              <a:buChar char=""/>
            </a:pPr>
            <a:r>
              <a:rPr lang="fr-FR" sz="1600" dirty="0"/>
              <a:t>Exporter</a:t>
            </a:r>
          </a:p>
          <a:p>
            <a:pPr marL="69750" algn="just">
              <a:lnSpc>
                <a:spcPts val="1800"/>
              </a:lnSpc>
              <a:buClr>
                <a:srgbClr val="52DCB6"/>
              </a:buClr>
            </a:pPr>
            <a:endParaRPr lang="fr-FR" sz="1600" dirty="0"/>
          </a:p>
          <a:p>
            <a:pPr marL="69750" algn="just">
              <a:lnSpc>
                <a:spcPts val="1800"/>
              </a:lnSpc>
              <a:buClr>
                <a:srgbClr val="52DCB6"/>
              </a:buClr>
            </a:pPr>
            <a:r>
              <a:rPr lang="fr-FR" sz="1600" dirty="0"/>
              <a:t>C’est automatique et vous n’aurez plus qu’à l’envoyer.</a:t>
            </a:r>
          </a:p>
        </p:txBody>
      </p:sp>
      <p:sp>
        <p:nvSpPr>
          <p:cNvPr id="18" name="Rectangle 17">
            <a:extLst>
              <a:ext uri="{FF2B5EF4-FFF2-40B4-BE49-F238E27FC236}">
                <a16:creationId xmlns:a16="http://schemas.microsoft.com/office/drawing/2014/main" id="{E4A9AC2C-0C50-47E3-B1EC-802600DBFB46}"/>
              </a:ext>
            </a:extLst>
          </p:cNvPr>
          <p:cNvSpPr/>
          <p:nvPr/>
        </p:nvSpPr>
        <p:spPr>
          <a:xfrm flipV="1">
            <a:off x="0" y="1885683"/>
            <a:ext cx="6437870" cy="45719"/>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94ECFBBE-20CD-4E99-B375-978D3B184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6172" y="3143339"/>
            <a:ext cx="4233291" cy="3283514"/>
          </a:xfrm>
          <a:prstGeom prst="rect">
            <a:avLst/>
          </a:prstGeom>
        </p:spPr>
      </p:pic>
      <p:sp>
        <p:nvSpPr>
          <p:cNvPr id="6" name="Ellipse 5">
            <a:extLst>
              <a:ext uri="{FF2B5EF4-FFF2-40B4-BE49-F238E27FC236}">
                <a16:creationId xmlns:a16="http://schemas.microsoft.com/office/drawing/2014/main" id="{0AD02EE8-54E5-4F37-BFF2-1FA01EEE93B4}"/>
              </a:ext>
            </a:extLst>
          </p:cNvPr>
          <p:cNvSpPr/>
          <p:nvPr/>
        </p:nvSpPr>
        <p:spPr>
          <a:xfrm>
            <a:off x="6921305" y="4785096"/>
            <a:ext cx="829993" cy="510804"/>
          </a:xfrm>
          <a:prstGeom prst="ellipse">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B22357E7-D172-4D90-BC5C-27D305F49E60}"/>
              </a:ext>
            </a:extLst>
          </p:cNvPr>
          <p:cNvSpPr/>
          <p:nvPr/>
        </p:nvSpPr>
        <p:spPr>
          <a:xfrm>
            <a:off x="9270609" y="4133046"/>
            <a:ext cx="712201" cy="591532"/>
          </a:xfrm>
          <a:prstGeom prst="ellipse">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995580"/>
      </p:ext>
    </p:extLst>
  </p:cSld>
  <p:clrMapOvr>
    <a:masterClrMapping/>
  </p:clrMapOvr>
  <mc:AlternateContent xmlns:mc="http://schemas.openxmlformats.org/markup-compatibility/2006" xmlns:p14="http://schemas.microsoft.com/office/powerpoint/2010/main">
    <mc:Choice Requires="p14">
      <p:transition spd="slow" p14:dur="2000" advTm="262571"/>
    </mc:Choice>
    <mc:Fallback xmlns="">
      <p:transition spd="slow" advTm="26257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235E8A-862F-70B9-F056-3BC77C7B2E73}"/>
              </a:ext>
            </a:extLst>
          </p:cNvPr>
          <p:cNvSpPr>
            <a:spLocks noGrp="1"/>
          </p:cNvSpPr>
          <p:nvPr>
            <p:ph type="title"/>
          </p:nvPr>
        </p:nvSpPr>
        <p:spPr/>
        <p:txBody>
          <a:bodyPr/>
          <a:lstStyle/>
          <a:p>
            <a:r>
              <a:rPr lang="fr-FR" dirty="0"/>
              <a:t>Kaizen Talk</a:t>
            </a:r>
          </a:p>
        </p:txBody>
      </p:sp>
    </p:spTree>
    <p:extLst>
      <p:ext uri="{BB962C8B-B14F-4D97-AF65-F5344CB8AC3E}">
        <p14:creationId xmlns:p14="http://schemas.microsoft.com/office/powerpoint/2010/main" val="381141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DA242D-97A7-A50E-ED6F-B6BEC15C1650}"/>
              </a:ext>
            </a:extLst>
          </p:cNvPr>
          <p:cNvSpPr>
            <a:spLocks noGrp="1"/>
          </p:cNvSpPr>
          <p:nvPr>
            <p:ph type="title"/>
          </p:nvPr>
        </p:nvSpPr>
        <p:spPr/>
        <p:txBody>
          <a:bodyPr/>
          <a:lstStyle/>
          <a:p>
            <a:br>
              <a:rPr lang="fr-FR" dirty="0"/>
            </a:br>
            <a:endParaRPr lang="fr-FR" dirty="0"/>
          </a:p>
        </p:txBody>
      </p:sp>
      <p:pic>
        <p:nvPicPr>
          <p:cNvPr id="6" name="Espace réservé pour une image  5">
            <a:extLst>
              <a:ext uri="{FF2B5EF4-FFF2-40B4-BE49-F238E27FC236}">
                <a16:creationId xmlns:a16="http://schemas.microsoft.com/office/drawing/2014/main" id="{8EC15853-62A5-35B7-3300-8FAD807BFE4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5406" r="5406"/>
          <a:stretch>
            <a:fillRect/>
          </a:stretch>
        </p:blipFill>
        <p:spPr>
          <a:xfrm>
            <a:off x="3479089" y="1087710"/>
            <a:ext cx="5233821" cy="5587729"/>
          </a:xfrm>
        </p:spPr>
      </p:pic>
      <p:sp>
        <p:nvSpPr>
          <p:cNvPr id="7" name="ZoneTexte 6">
            <a:extLst>
              <a:ext uri="{FF2B5EF4-FFF2-40B4-BE49-F238E27FC236}">
                <a16:creationId xmlns:a16="http://schemas.microsoft.com/office/drawing/2014/main" id="{AEEC06CC-D826-E042-9382-2215891C1134}"/>
              </a:ext>
            </a:extLst>
          </p:cNvPr>
          <p:cNvSpPr txBox="1"/>
          <p:nvPr/>
        </p:nvSpPr>
        <p:spPr>
          <a:xfrm>
            <a:off x="9248775" y="5848350"/>
            <a:ext cx="1659429" cy="369332"/>
          </a:xfrm>
          <a:prstGeom prst="rect">
            <a:avLst/>
          </a:prstGeom>
          <a:noFill/>
        </p:spPr>
        <p:txBody>
          <a:bodyPr wrap="none" rtlCol="0">
            <a:spAutoFit/>
          </a:bodyPr>
          <a:lstStyle/>
          <a:p>
            <a:r>
              <a:rPr lang="fr-FR" dirty="0" err="1"/>
              <a:t>Depositphotos</a:t>
            </a:r>
            <a:endParaRPr lang="fr-FR" dirty="0"/>
          </a:p>
        </p:txBody>
      </p:sp>
    </p:spTree>
    <p:extLst>
      <p:ext uri="{BB962C8B-B14F-4D97-AF65-F5344CB8AC3E}">
        <p14:creationId xmlns:p14="http://schemas.microsoft.com/office/powerpoint/2010/main" val="3297064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372F998-DD82-0C8E-F12F-B5694150C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46182">
            <a:off x="1247776" y="310986"/>
            <a:ext cx="2762250" cy="4113351"/>
          </a:xfrm>
          <a:prstGeom prst="rect">
            <a:avLst/>
          </a:prstGeom>
        </p:spPr>
      </p:pic>
      <p:sp>
        <p:nvSpPr>
          <p:cNvPr id="2" name="Titre 1">
            <a:extLst>
              <a:ext uri="{FF2B5EF4-FFF2-40B4-BE49-F238E27FC236}">
                <a16:creationId xmlns:a16="http://schemas.microsoft.com/office/drawing/2014/main" id="{55DA242D-97A7-A50E-ED6F-B6BEC15C1650}"/>
              </a:ext>
            </a:extLst>
          </p:cNvPr>
          <p:cNvSpPr>
            <a:spLocks noGrp="1"/>
          </p:cNvSpPr>
          <p:nvPr>
            <p:ph type="title"/>
          </p:nvPr>
        </p:nvSpPr>
        <p:spPr/>
        <p:txBody>
          <a:bodyPr/>
          <a:lstStyle/>
          <a:p>
            <a:br>
              <a:rPr lang="fr-FR" dirty="0"/>
            </a:br>
            <a:endParaRPr lang="fr-FR" dirty="0"/>
          </a:p>
        </p:txBody>
      </p:sp>
      <p:pic>
        <p:nvPicPr>
          <p:cNvPr id="4" name="Image 3" descr="Une image contenant texte&#10;&#10;Description générée automatiquement">
            <a:extLst>
              <a:ext uri="{FF2B5EF4-FFF2-40B4-BE49-F238E27FC236}">
                <a16:creationId xmlns:a16="http://schemas.microsoft.com/office/drawing/2014/main" id="{0F011C11-BEDB-E902-E882-D7D7D3901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25039">
            <a:off x="7318498" y="54537"/>
            <a:ext cx="4383076" cy="3294013"/>
          </a:xfrm>
          <a:prstGeom prst="rect">
            <a:avLst/>
          </a:prstGeom>
        </p:spPr>
      </p:pic>
      <p:pic>
        <p:nvPicPr>
          <p:cNvPr id="6" name="Espace réservé pour une image  5">
            <a:extLst>
              <a:ext uri="{FF2B5EF4-FFF2-40B4-BE49-F238E27FC236}">
                <a16:creationId xmlns:a16="http://schemas.microsoft.com/office/drawing/2014/main" id="{8EC15853-62A5-35B7-3300-8FAD807BFE40}"/>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0175" r="10175"/>
          <a:stretch/>
        </p:blipFill>
        <p:spPr>
          <a:xfrm rot="21187561">
            <a:off x="3479089" y="1087710"/>
            <a:ext cx="5233821" cy="5587729"/>
          </a:xfrm>
        </p:spPr>
      </p:pic>
      <p:sp>
        <p:nvSpPr>
          <p:cNvPr id="7" name="ZoneTexte 6">
            <a:extLst>
              <a:ext uri="{FF2B5EF4-FFF2-40B4-BE49-F238E27FC236}">
                <a16:creationId xmlns:a16="http://schemas.microsoft.com/office/drawing/2014/main" id="{AEEC06CC-D826-E042-9382-2215891C1134}"/>
              </a:ext>
            </a:extLst>
          </p:cNvPr>
          <p:cNvSpPr txBox="1"/>
          <p:nvPr/>
        </p:nvSpPr>
        <p:spPr>
          <a:xfrm>
            <a:off x="9248775" y="5848350"/>
            <a:ext cx="2476062" cy="646331"/>
          </a:xfrm>
          <a:prstGeom prst="rect">
            <a:avLst/>
          </a:prstGeom>
          <a:noFill/>
        </p:spPr>
        <p:txBody>
          <a:bodyPr wrap="none" rtlCol="0">
            <a:spAutoFit/>
          </a:bodyPr>
          <a:lstStyle/>
          <a:p>
            <a:r>
              <a:rPr lang="fr-FR" dirty="0"/>
              <a:t>ManuEla79 sur Twitter</a:t>
            </a:r>
            <a:br>
              <a:rPr lang="fr-FR" dirty="0"/>
            </a:br>
            <a:r>
              <a:rPr lang="fr-FR" dirty="0"/>
              <a:t>Sarah Titus</a:t>
            </a:r>
          </a:p>
        </p:txBody>
      </p:sp>
    </p:spTree>
    <p:extLst>
      <p:ext uri="{BB962C8B-B14F-4D97-AF65-F5344CB8AC3E}">
        <p14:creationId xmlns:p14="http://schemas.microsoft.com/office/powerpoint/2010/main" val="265194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DA242D-97A7-A50E-ED6F-B6BEC15C1650}"/>
              </a:ext>
            </a:extLst>
          </p:cNvPr>
          <p:cNvSpPr>
            <a:spLocks noGrp="1"/>
          </p:cNvSpPr>
          <p:nvPr>
            <p:ph type="title"/>
          </p:nvPr>
        </p:nvSpPr>
        <p:spPr/>
        <p:txBody>
          <a:bodyPr/>
          <a:lstStyle/>
          <a:p>
            <a:br>
              <a:rPr lang="fr-FR" dirty="0"/>
            </a:br>
            <a:endParaRPr lang="fr-FR" dirty="0"/>
          </a:p>
        </p:txBody>
      </p:sp>
      <p:pic>
        <p:nvPicPr>
          <p:cNvPr id="6" name="Espace réservé pour une image  5">
            <a:extLst>
              <a:ext uri="{FF2B5EF4-FFF2-40B4-BE49-F238E27FC236}">
                <a16:creationId xmlns:a16="http://schemas.microsoft.com/office/drawing/2014/main" id="{8EC15853-62A5-35B7-3300-8FAD807BFE4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573" b="573"/>
          <a:stretch/>
        </p:blipFill>
        <p:spPr>
          <a:xfrm>
            <a:off x="3479089" y="1087710"/>
            <a:ext cx="5233821" cy="5587729"/>
          </a:xfrm>
        </p:spPr>
      </p:pic>
      <p:sp>
        <p:nvSpPr>
          <p:cNvPr id="7" name="ZoneTexte 6">
            <a:extLst>
              <a:ext uri="{FF2B5EF4-FFF2-40B4-BE49-F238E27FC236}">
                <a16:creationId xmlns:a16="http://schemas.microsoft.com/office/drawing/2014/main" id="{AEEC06CC-D826-E042-9382-2215891C1134}"/>
              </a:ext>
            </a:extLst>
          </p:cNvPr>
          <p:cNvSpPr txBox="1"/>
          <p:nvPr/>
        </p:nvSpPr>
        <p:spPr>
          <a:xfrm>
            <a:off x="9248775" y="5848350"/>
            <a:ext cx="1428596" cy="369332"/>
          </a:xfrm>
          <a:prstGeom prst="rect">
            <a:avLst/>
          </a:prstGeom>
          <a:noFill/>
        </p:spPr>
        <p:txBody>
          <a:bodyPr wrap="none" rtlCol="0">
            <a:spAutoFit/>
          </a:bodyPr>
          <a:lstStyle/>
          <a:p>
            <a:r>
              <a:rPr lang="fr-FR" dirty="0" err="1"/>
              <a:t>Dreamstime</a:t>
            </a:r>
            <a:endParaRPr lang="fr-FR" dirty="0"/>
          </a:p>
        </p:txBody>
      </p:sp>
    </p:spTree>
    <p:extLst>
      <p:ext uri="{BB962C8B-B14F-4D97-AF65-F5344CB8AC3E}">
        <p14:creationId xmlns:p14="http://schemas.microsoft.com/office/powerpoint/2010/main" val="2760380083"/>
      </p:ext>
    </p:extLst>
  </p:cSld>
  <p:clrMapOvr>
    <a:masterClrMapping/>
  </p:clrMapOvr>
</p:sld>
</file>

<file path=ppt/theme/theme1.xml><?xml version="1.0" encoding="utf-8"?>
<a:theme xmlns:a="http://schemas.openxmlformats.org/drawingml/2006/main" name="Thème Office">
  <a:themeElements>
    <a:clrScheme name="Personnalisé 2">
      <a:dk1>
        <a:sysClr val="windowText" lastClr="000000"/>
      </a:dk1>
      <a:lt1>
        <a:sysClr val="window" lastClr="FFFFFF"/>
      </a:lt1>
      <a:dk2>
        <a:srgbClr val="757070"/>
      </a:dk2>
      <a:lt2>
        <a:srgbClr val="E7E6E6"/>
      </a:lt2>
      <a:accent1>
        <a:srgbClr val="29CCD9"/>
      </a:accent1>
      <a:accent2>
        <a:srgbClr val="52D4B3"/>
      </a:accent2>
      <a:accent3>
        <a:srgbClr val="7AD98C"/>
      </a:accent3>
      <a:accent4>
        <a:srgbClr val="A3DE66"/>
      </a:accent4>
      <a:accent5>
        <a:srgbClr val="00CC99"/>
      </a:accent5>
      <a:accent6>
        <a:srgbClr val="FF0066"/>
      </a:accent6>
      <a:hlink>
        <a:srgbClr val="29CCD9"/>
      </a:hlink>
      <a:folHlink>
        <a:srgbClr val="29CCD9"/>
      </a:folHlink>
    </a:clrScheme>
    <a:fontScheme name="Titre 1">
      <a:majorFont>
        <a:latin typeface="Bebas Neu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iches de Référe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rsonnalisé 2">
      <a:dk1>
        <a:srgbClr val="0C0C0C"/>
      </a:dk1>
      <a:lt1>
        <a:srgbClr val="FFFFFF"/>
      </a:lt1>
      <a:dk2>
        <a:srgbClr val="000000"/>
      </a:dk2>
      <a:lt2>
        <a:srgbClr val="FFFFFF"/>
      </a:lt2>
      <a:accent1>
        <a:srgbClr val="29CCD9"/>
      </a:accent1>
      <a:accent2>
        <a:srgbClr val="52D4B3"/>
      </a:accent2>
      <a:accent3>
        <a:srgbClr val="29CCD9"/>
      </a:accent3>
      <a:accent4>
        <a:srgbClr val="10CF9B"/>
      </a:accent4>
      <a:accent5>
        <a:srgbClr val="00C7FF"/>
      </a:accent5>
      <a:accent6>
        <a:srgbClr val="A3DE66"/>
      </a:accent6>
      <a:hlink>
        <a:srgbClr val="52D4B3"/>
      </a:hlink>
      <a:folHlink>
        <a:srgbClr val="85DFD0"/>
      </a:folHlink>
    </a:clrScheme>
    <a:fontScheme name="Titre 1">
      <a:majorFont>
        <a:latin typeface="Bebas Neu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Flow_SignoffStatus xmlns="d62ae771-30d2-41cf-9a2a-a24749a095f6" xsi:nil="true"/>
    <lcf76f155ced4ddcb4097134ff3c332f xmlns="d62ae771-30d2-41cf-9a2a-a24749a095f6">
      <Terms xmlns="http://schemas.microsoft.com/office/infopath/2007/PartnerControls"/>
    </lcf76f155ced4ddcb4097134ff3c332f>
    <TaxCatchAll xmlns="3b55b85c-b1a9-4a5e-ab4a-d48a32b138b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C528F15E9BF5429D7FE7C63E3BF710" ma:contentTypeVersion="18" ma:contentTypeDescription="Crée un document." ma:contentTypeScope="" ma:versionID="050457eb856b2e9d72d0201fc334f706">
  <xsd:schema xmlns:xsd="http://www.w3.org/2001/XMLSchema" xmlns:xs="http://www.w3.org/2001/XMLSchema" xmlns:p="http://schemas.microsoft.com/office/2006/metadata/properties" xmlns:ns1="http://schemas.microsoft.com/sharepoint/v3" xmlns:ns2="3b55b85c-b1a9-4a5e-ab4a-d48a32b138be" xmlns:ns3="d62ae771-30d2-41cf-9a2a-a24749a095f6" targetNamespace="http://schemas.microsoft.com/office/2006/metadata/properties" ma:root="true" ma:fieldsID="cb7228f5601eacc0ffaace361fbab14a" ns1:_="" ns2:_="" ns3:_="">
    <xsd:import namespace="http://schemas.microsoft.com/sharepoint/v3"/>
    <xsd:import namespace="3b55b85c-b1a9-4a5e-ab4a-d48a32b138be"/>
    <xsd:import namespace="d62ae771-30d2-41cf-9a2a-a24749a095f6"/>
    <xsd:element name="properties">
      <xsd:complexType>
        <xsd:sequence>
          <xsd:element name="documentManagement">
            <xsd:complexType>
              <xsd:all>
                <xsd:element ref="ns2:SharedWithUsers" minOccurs="0"/>
                <xsd:element ref="ns2:SharedWithDetails" minOccurs="0"/>
                <xsd:element ref="ns1:PublishingStartDate" minOccurs="0"/>
                <xsd:element ref="ns1:PublishingExpirationDate"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_Flow_SignoffStatus"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11"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55b85c-b1a9-4a5e-ab4a-d48a32b138be"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TaxCatchAll" ma:index="26" nillable="true" ma:displayName="Taxonomy Catch All Column" ma:hidden="true" ma:list="{7a77c610-707d-490d-bee1-db4fd6b9d0da}" ma:internalName="TaxCatchAll" ma:showField="CatchAllData" ma:web="3b55b85c-b1a9-4a5e-ab4a-d48a32b138b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62ae771-30d2-41cf-9a2a-a24749a095f6"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État de validation" ma:internalName="_x00c9_tat_x0020_de_x0020_validation">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f41c1e3e-1398-435e-95a9-a392a9a0f66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151958-2A79-46DE-BFB5-64DB6D122533}">
  <ds:schemaRefs>
    <ds:schemaRef ds:uri="http://schemas.microsoft.com/sharepoint/v3/contenttype/forms"/>
  </ds:schemaRefs>
</ds:datastoreItem>
</file>

<file path=customXml/itemProps2.xml><?xml version="1.0" encoding="utf-8"?>
<ds:datastoreItem xmlns:ds="http://schemas.openxmlformats.org/officeDocument/2006/customXml" ds:itemID="{8B0B19D8-778F-43C4-8351-2A1969B86D75}">
  <ds:schemaRefs>
    <ds:schemaRef ds:uri="d62ae771-30d2-41cf-9a2a-a24749a095f6"/>
    <ds:schemaRef ds:uri="http://purl.org/dc/terms/"/>
    <ds:schemaRef ds:uri="http://www.w3.org/XML/1998/namespace"/>
    <ds:schemaRef ds:uri="http://schemas.microsoft.com/sharepoint/v3"/>
    <ds:schemaRef ds:uri="http://schemas.microsoft.com/office/2006/metadata/propertie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3b55b85c-b1a9-4a5e-ab4a-d48a32b138be"/>
  </ds:schemaRefs>
</ds:datastoreItem>
</file>

<file path=customXml/itemProps3.xml><?xml version="1.0" encoding="utf-8"?>
<ds:datastoreItem xmlns:ds="http://schemas.openxmlformats.org/officeDocument/2006/customXml" ds:itemID="{AB433C5D-39E9-4329-8D3F-E2D318310A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b55b85c-b1a9-4a5e-ab4a-d48a32b138be"/>
    <ds:schemaRef ds:uri="d62ae771-30d2-41cf-9a2a-a24749a09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14172</TotalTime>
  <Words>885</Words>
  <Application>Microsoft Office PowerPoint</Application>
  <PresentationFormat>Grand écran</PresentationFormat>
  <Paragraphs>159</Paragraphs>
  <Slides>25</Slides>
  <Notes>1</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25</vt:i4>
      </vt:variant>
    </vt:vector>
  </HeadingPairs>
  <TitlesOfParts>
    <vt:vector size="35" baseType="lpstr">
      <vt:lpstr>Abadi</vt:lpstr>
      <vt:lpstr>Arial</vt:lpstr>
      <vt:lpstr>Bebas Neue</vt:lpstr>
      <vt:lpstr>Calibri</vt:lpstr>
      <vt:lpstr>Courier New</vt:lpstr>
      <vt:lpstr>Helvetica Neue</vt:lpstr>
      <vt:lpstr>Wingdings</vt:lpstr>
      <vt:lpstr>Thème Office</vt:lpstr>
      <vt:lpstr>Fiches de Référence</vt:lpstr>
      <vt:lpstr>Office Theme</vt:lpstr>
      <vt:lpstr>Template kaizen  comment l’utiliser</vt:lpstr>
      <vt:lpstr>Charte graphique</vt:lpstr>
      <vt:lpstr>Dispositions et masques</vt:lpstr>
      <vt:lpstr>Thème et smart art</vt:lpstr>
      <vt:lpstr>Envoi : Export pdf</vt:lpstr>
      <vt:lpstr>Kaizen Talk</vt:lpstr>
      <vt:lpstr> </vt:lpstr>
      <vt:lpstr> </vt:lpstr>
      <vt:lpstr> </vt:lpstr>
      <vt:lpstr> </vt:lpstr>
      <vt:lpstr>Comment voler 1 centime à l'aide des mathématiques (ou comment être pédant de façon classe)</vt:lpstr>
      <vt:lpstr>Etat de l’art</vt:lpstr>
      <vt:lpstr>L’art du vol Des maths</vt:lpstr>
      <vt:lpstr>Le Problème</vt:lpstr>
      <vt:lpstr>Pourtant c’est facile !</vt:lpstr>
      <vt:lpstr>Does not compute !!1!</vt:lpstr>
      <vt:lpstr>Ils sont partout !</vt:lpstr>
      <vt:lpstr>TOO MANY COOKS</vt:lpstr>
      <vt:lpstr>Parlons technique (enfin!)</vt:lpstr>
      <vt:lpstr>                    IEEE-754 : le seul standard IEEE connu ?</vt:lpstr>
      <vt:lpstr>Historique rapidos</vt:lpstr>
      <vt:lpstr>Un format Miracle ?</vt:lpstr>
      <vt:lpstr>Quelles alternatives ?</vt:lpstr>
      <vt:lpstr>Pour aller plus loin</vt:lpstr>
      <vt:lpstr>Quizzz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Marine BROTHIER</dc:creator>
  <cp:lastModifiedBy>Julien LENORMAND</cp:lastModifiedBy>
  <cp:revision>139</cp:revision>
  <dcterms:created xsi:type="dcterms:W3CDTF">2021-08-10T12:13:55Z</dcterms:created>
  <dcterms:modified xsi:type="dcterms:W3CDTF">2022-12-01T17:06:23Z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0x01010087C528F15E9BF5429D7FE7C63E3BF710</vt:lpwstr>
  </property>
  <property fmtid="{D5CDD505-2E9C-101B-9397-08002B2CF9AE}" pid="3" name="MediaServiceImageTags">
    <vt:lpwstr/>
  </property>
</Properties>
</file>